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88825" cy="6858000"/>
  <p:notesSz cx="6858000" cy="9144000"/>
  <p:embeddedFontLst>
    <p:embeddedFont>
      <p:font typeface="Century Gothic" panose="020B0502020202020204" pitchFamily="34" charset="0"/>
      <p:regular r:id="rId28"/>
      <p:bold r:id="rId29"/>
      <p:italic r:id="rId30"/>
      <p:boldItalic r:id="rId31"/>
    </p:embeddedFont>
    <p:embeddedFont>
      <p:font typeface="Palatino Linotype" panose="02040502050505030304" pitchFamily="18"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336">
          <p15:clr>
            <a:srgbClr val="A4A3A4"/>
          </p15:clr>
        </p15:guide>
        <p15:guide id="5" orient="horz" pos="1920">
          <p15:clr>
            <a:srgbClr val="A4A3A4"/>
          </p15:clr>
        </p15:guide>
        <p15:guide id="6" orient="horz" pos="3984">
          <p15:clr>
            <a:srgbClr val="A4A3A4"/>
          </p15:clr>
        </p15:guide>
        <p15:guide id="7" orient="horz" pos="1152">
          <p15:clr>
            <a:srgbClr val="A4A3A4"/>
          </p15:clr>
        </p15:guide>
        <p15:guide id="8" pos="3839">
          <p15:clr>
            <a:srgbClr val="A4A3A4"/>
          </p15:clr>
        </p15:guide>
        <p15:guide id="9" pos="671">
          <p15:clr>
            <a:srgbClr val="A4A3A4"/>
          </p15:clr>
        </p15:guide>
        <p15:guide id="10" pos="7007">
          <p15:clr>
            <a:srgbClr val="A4A3A4"/>
          </p15:clr>
        </p15:guide>
        <p15:guide id="11" pos="6143">
          <p15:clr>
            <a:srgbClr val="A4A3A4"/>
          </p15:clr>
        </p15:guide>
        <p15:guide id="12" pos="3263">
          <p15:clr>
            <a:srgbClr val="A4A3A4"/>
          </p15:clr>
        </p15:guide>
        <p15:guide id="13" pos="7391">
          <p15:clr>
            <a:srgbClr val="A4A3A4"/>
          </p15:clr>
        </p15:guide>
        <p15:guide id="14" pos="36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27" y="67"/>
      </p:cViewPr>
      <p:guideLst>
        <p:guide orient="horz" pos="2160"/>
        <p:guide orient="horz" pos="1008"/>
        <p:guide orient="horz" pos="3792"/>
        <p:guide orient="horz" pos="336"/>
        <p:guide orient="horz" pos="1920"/>
        <p:guide orient="horz" pos="3984"/>
        <p:guide orient="horz" pos="1152"/>
        <p:guide pos="3839"/>
        <p:guide pos="671"/>
        <p:guide pos="7007"/>
        <p:guide pos="6143"/>
        <p:guide pos="3263"/>
        <p:guide pos="7391"/>
        <p:guide pos="369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1pPr>
            <a:lvl2pPr marR="0" lvl="1"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1pPr>
            <a:lvl2pPr marR="0" lvl="1"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1pPr>
            <a:lvl2pPr marL="914400" marR="0" lvl="1" indent="-228600" algn="l"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2pPr>
            <a:lvl3pPr marL="1371600" marR="0" lvl="2" indent="-228600" algn="l"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3pPr>
            <a:lvl4pPr marL="1828800" marR="0" lvl="3" indent="-228600" algn="l"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4pPr>
            <a:lvl5pPr marL="2286000" marR="0" lvl="4" indent="-228600" algn="l"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5pPr>
            <a:lvl6pPr marL="2743200" marR="0" lvl="5" indent="-228600" algn="l"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6pPr>
            <a:lvl7pPr marL="3200400" marR="0" lvl="6" indent="-228600" algn="l"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7pPr>
            <a:lvl8pPr marL="3657600" marR="0" lvl="7" indent="-228600" algn="l"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8pPr>
            <a:lvl9pPr marL="4114800" marR="0" lvl="8" indent="-228600" algn="l"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Palatino Linotype"/>
                <a:ea typeface="Palatino Linotype"/>
                <a:cs typeface="Palatino Linotype"/>
                <a:sym typeface="Palatino Linotype"/>
              </a:defRPr>
            </a:lvl1pPr>
            <a:lvl2pPr marR="0" lvl="1"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Palatino Linotype"/>
                <a:ea typeface="Palatino Linotype"/>
                <a:cs typeface="Palatino Linotype"/>
                <a:sym typeface="Palatino Linotype"/>
              </a:rPr>
              <a:t>‹#›</a:t>
            </a:fld>
            <a:endParaRPr sz="1200" b="0" i="0" u="none" strike="noStrike" cap="none">
              <a:solidFill>
                <a:schemeClr val="dk1"/>
              </a:solidFill>
              <a:latin typeface="Palatino Linotype"/>
              <a:ea typeface="Palatino Linotype"/>
              <a:cs typeface="Palatino Linotype"/>
              <a:sym typeface="Palatino Linotype"/>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2e9097690_0_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2e9097690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242e9097690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42e9097690_0_8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42e9097690_0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242e9097690_0_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42e9097690_0_9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42e9097690_0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242e9097690_0_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2e9097690_0_1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2e9097690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242e9097690_0_1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2e9097690_0_10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2e9097690_0_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242e9097690_0_1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42e9097690_0_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42e9097690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242e9097690_0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2e9097690_0_3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42e9097690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42e9097690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2e9097690_0_3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2e9097690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242e9097690_0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42e9097690_0_6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42e9097690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242e9097690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42e9097690_0_7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42e9097690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42e9097690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2f9efaeea_2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2f9efaeea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242f9efaeea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065214" y="533400"/>
            <a:ext cx="5029200" cy="2514601"/>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4000"/>
              <a:buFont typeface="Century Gothic"/>
              <a:buNone/>
              <a:defRPr sz="40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065212" y="3403600"/>
            <a:ext cx="5029201" cy="1397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600"/>
              </a:spcBef>
              <a:spcAft>
                <a:spcPts val="0"/>
              </a:spcAft>
              <a:buSzPts val="1920"/>
              <a:buNone/>
              <a:defRPr sz="2400">
                <a:solidFill>
                  <a:schemeClr val="dk1"/>
                </a:solidFill>
              </a:defRPr>
            </a:lvl1pPr>
            <a:lvl2pPr lvl="1" algn="ctr">
              <a:lnSpc>
                <a:spcPct val="90000"/>
              </a:lnSpc>
              <a:spcBef>
                <a:spcPts val="1000"/>
              </a:spcBef>
              <a:spcAft>
                <a:spcPts val="0"/>
              </a:spcAft>
              <a:buSzPts val="1440"/>
              <a:buNone/>
              <a:defRPr>
                <a:solidFill>
                  <a:srgbClr val="888888"/>
                </a:solidFill>
              </a:defRPr>
            </a:lvl2pPr>
            <a:lvl3pPr lvl="2" algn="ctr">
              <a:lnSpc>
                <a:spcPct val="90000"/>
              </a:lnSpc>
              <a:spcBef>
                <a:spcPts val="600"/>
              </a:spcBef>
              <a:spcAft>
                <a:spcPts val="0"/>
              </a:spcAft>
              <a:buSzPts val="1280"/>
              <a:buNone/>
              <a:defRPr>
                <a:solidFill>
                  <a:srgbClr val="888888"/>
                </a:solidFill>
              </a:defRPr>
            </a:lvl3pPr>
            <a:lvl4pPr lvl="3" algn="ctr">
              <a:lnSpc>
                <a:spcPct val="90000"/>
              </a:lnSpc>
              <a:spcBef>
                <a:spcPts val="600"/>
              </a:spcBef>
              <a:spcAft>
                <a:spcPts val="0"/>
              </a:spcAft>
              <a:buSzPts val="1120"/>
              <a:buNone/>
              <a:defRPr>
                <a:solidFill>
                  <a:srgbClr val="888888"/>
                </a:solidFill>
              </a:defRPr>
            </a:lvl4pPr>
            <a:lvl5pPr lvl="4" algn="ctr">
              <a:lnSpc>
                <a:spcPct val="90000"/>
              </a:lnSpc>
              <a:spcBef>
                <a:spcPts val="600"/>
              </a:spcBef>
              <a:spcAft>
                <a:spcPts val="0"/>
              </a:spcAft>
              <a:buSzPts val="1120"/>
              <a:buNone/>
              <a:defRPr>
                <a:solidFill>
                  <a:srgbClr val="888888"/>
                </a:solidFill>
              </a:defRPr>
            </a:lvl5pPr>
            <a:lvl6pPr lvl="5" algn="ctr">
              <a:spcBef>
                <a:spcPts val="600"/>
              </a:spcBef>
              <a:spcAft>
                <a:spcPts val="0"/>
              </a:spcAft>
              <a:buClr>
                <a:srgbClr val="888888"/>
              </a:buClr>
              <a:buSzPts val="1120"/>
              <a:buNone/>
              <a:defRPr>
                <a:solidFill>
                  <a:srgbClr val="888888"/>
                </a:solidFill>
              </a:defRPr>
            </a:lvl6pPr>
            <a:lvl7pPr lvl="6" algn="ctr">
              <a:spcBef>
                <a:spcPts val="600"/>
              </a:spcBef>
              <a:spcAft>
                <a:spcPts val="0"/>
              </a:spcAft>
              <a:buClr>
                <a:srgbClr val="888888"/>
              </a:buClr>
              <a:buSzPts val="1120"/>
              <a:buNone/>
              <a:defRPr>
                <a:solidFill>
                  <a:srgbClr val="888888"/>
                </a:solidFill>
              </a:defRPr>
            </a:lvl7pPr>
            <a:lvl8pPr lvl="7" algn="ctr">
              <a:spcBef>
                <a:spcPts val="600"/>
              </a:spcBef>
              <a:spcAft>
                <a:spcPts val="0"/>
              </a:spcAft>
              <a:buClr>
                <a:srgbClr val="888888"/>
              </a:buClr>
              <a:buSzPts val="1120"/>
              <a:buNone/>
              <a:defRPr>
                <a:solidFill>
                  <a:srgbClr val="888888"/>
                </a:solidFill>
              </a:defRPr>
            </a:lvl8pPr>
            <a:lvl9pPr lvl="8" algn="ctr">
              <a:spcBef>
                <a:spcPts val="600"/>
              </a:spcBef>
              <a:spcAft>
                <a:spcPts val="0"/>
              </a:spcAft>
              <a:buClr>
                <a:srgbClr val="888888"/>
              </a:buClr>
              <a:buSzPts val="1120"/>
              <a:buNone/>
              <a:defRPr>
                <a:solidFill>
                  <a:srgbClr val="888888"/>
                </a:solidFill>
              </a:defRPr>
            </a:lvl9pPr>
          </a:lstStyle>
          <a:p>
            <a:endParaRPr/>
          </a:p>
        </p:txBody>
      </p:sp>
      <p:sp>
        <p:nvSpPr>
          <p:cNvPr id="18" name="Google Shape;18;p2"/>
          <p:cNvSpPr txBox="1">
            <a:spLocks noGrp="1"/>
          </p:cNvSpPr>
          <p:nvPr>
            <p:ph type="ftr" idx="11"/>
          </p:nvPr>
        </p:nvSpPr>
        <p:spPr>
          <a:xfrm>
            <a:off x="1065213" y="6432551"/>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dt" idx="10"/>
          </p:nvPr>
        </p:nvSpPr>
        <p:spPr>
          <a:xfrm>
            <a:off x="6932612" y="6432551"/>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532812" y="6432551"/>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1"/>
          <p:cNvSpPr txBox="1">
            <a:spLocks noGrp="1"/>
          </p:cNvSpPr>
          <p:nvPr>
            <p:ph type="body" idx="1"/>
          </p:nvPr>
        </p:nvSpPr>
        <p:spPr>
          <a:xfrm rot="5400000">
            <a:off x="3313112" y="-419100"/>
            <a:ext cx="4191000" cy="8686801"/>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10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20039" algn="l">
              <a:lnSpc>
                <a:spcPct val="90000"/>
              </a:lnSpc>
              <a:spcBef>
                <a:spcPts val="600"/>
              </a:spcBef>
              <a:spcAft>
                <a:spcPts val="0"/>
              </a:spcAft>
              <a:buSzPts val="1440"/>
              <a:buChar char="•"/>
              <a:defRPr/>
            </a:lvl5pPr>
            <a:lvl6pPr marL="2743200" lvl="5" indent="-320039" algn="l">
              <a:spcBef>
                <a:spcPts val="600"/>
              </a:spcBef>
              <a:spcAft>
                <a:spcPts val="0"/>
              </a:spcAft>
              <a:buClr>
                <a:srgbClr val="595959"/>
              </a:buClr>
              <a:buSzPts val="1440"/>
              <a:buChar char="•"/>
              <a:defRPr/>
            </a:lvl6pPr>
            <a:lvl7pPr marL="3200400" lvl="6" indent="-320039" algn="l">
              <a:spcBef>
                <a:spcPts val="600"/>
              </a:spcBef>
              <a:spcAft>
                <a:spcPts val="0"/>
              </a:spcAft>
              <a:buClr>
                <a:srgbClr val="595959"/>
              </a:buClr>
              <a:buSzPts val="1440"/>
              <a:buChar char="•"/>
              <a:defRPr/>
            </a:lvl7pPr>
            <a:lvl8pPr marL="3657600" lvl="7" indent="-320040" algn="l">
              <a:spcBef>
                <a:spcPts val="600"/>
              </a:spcBef>
              <a:spcAft>
                <a:spcPts val="0"/>
              </a:spcAft>
              <a:buClr>
                <a:srgbClr val="595959"/>
              </a:buClr>
              <a:buSzPts val="1440"/>
              <a:buChar char="•"/>
              <a:defRPr/>
            </a:lvl8pPr>
            <a:lvl9pPr marL="4114800" lvl="8" indent="-320040" algn="l">
              <a:spcBef>
                <a:spcPts val="600"/>
              </a:spcBef>
              <a:spcAft>
                <a:spcPts val="0"/>
              </a:spcAft>
              <a:buClr>
                <a:srgbClr val="595959"/>
              </a:buClr>
              <a:buSzPts val="1440"/>
              <a:buChar char="•"/>
              <a:defRPr/>
            </a:lvl9pPr>
          </a:lstStyle>
          <a:p>
            <a:endParaRPr/>
          </a:p>
        </p:txBody>
      </p:sp>
      <p:sp>
        <p:nvSpPr>
          <p:cNvPr id="72" name="Google Shape;72;p11"/>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7199312" y="2095500"/>
            <a:ext cx="5486400" cy="2362201"/>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rot="5400000">
            <a:off x="2055813" y="-457200"/>
            <a:ext cx="5486400" cy="746759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10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20039" algn="l">
              <a:lnSpc>
                <a:spcPct val="90000"/>
              </a:lnSpc>
              <a:spcBef>
                <a:spcPts val="600"/>
              </a:spcBef>
              <a:spcAft>
                <a:spcPts val="0"/>
              </a:spcAft>
              <a:buSzPts val="1440"/>
              <a:buChar char="•"/>
              <a:defRPr/>
            </a:lvl5pPr>
            <a:lvl6pPr marL="2743200" lvl="5" indent="-320039" algn="l">
              <a:spcBef>
                <a:spcPts val="600"/>
              </a:spcBef>
              <a:spcAft>
                <a:spcPts val="0"/>
              </a:spcAft>
              <a:buClr>
                <a:srgbClr val="595959"/>
              </a:buClr>
              <a:buSzPts val="1440"/>
              <a:buChar char="•"/>
              <a:defRPr/>
            </a:lvl6pPr>
            <a:lvl7pPr marL="3200400" lvl="6" indent="-320039" algn="l">
              <a:spcBef>
                <a:spcPts val="600"/>
              </a:spcBef>
              <a:spcAft>
                <a:spcPts val="0"/>
              </a:spcAft>
              <a:buClr>
                <a:srgbClr val="595959"/>
              </a:buClr>
              <a:buSzPts val="1440"/>
              <a:buChar char="•"/>
              <a:defRPr/>
            </a:lvl7pPr>
            <a:lvl8pPr marL="3657600" lvl="7" indent="-320040" algn="l">
              <a:spcBef>
                <a:spcPts val="600"/>
              </a:spcBef>
              <a:spcAft>
                <a:spcPts val="0"/>
              </a:spcAft>
              <a:buClr>
                <a:srgbClr val="595959"/>
              </a:buClr>
              <a:buSzPts val="1440"/>
              <a:buChar char="•"/>
              <a:defRPr/>
            </a:lvl8pPr>
            <a:lvl9pPr marL="4114800" lvl="8" indent="-320040" algn="l">
              <a:spcBef>
                <a:spcPts val="600"/>
              </a:spcBef>
              <a:spcAft>
                <a:spcPts val="0"/>
              </a:spcAft>
              <a:buClr>
                <a:srgbClr val="595959"/>
              </a:buClr>
              <a:buSzPts val="1440"/>
              <a:buChar char="•"/>
              <a:defRPr/>
            </a:lvl9pPr>
          </a:lstStyle>
          <a:p>
            <a:endParaRPr/>
          </a:p>
        </p:txBody>
      </p:sp>
      <p:sp>
        <p:nvSpPr>
          <p:cNvPr id="78" name="Google Shape;78;p12"/>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065212" y="1828800"/>
            <a:ext cx="8686801" cy="41910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10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20039" algn="l">
              <a:lnSpc>
                <a:spcPct val="90000"/>
              </a:lnSpc>
              <a:spcBef>
                <a:spcPts val="600"/>
              </a:spcBef>
              <a:spcAft>
                <a:spcPts val="0"/>
              </a:spcAft>
              <a:buSzPts val="1440"/>
              <a:buChar char="•"/>
              <a:defRPr/>
            </a:lvl5pPr>
            <a:lvl6pPr marL="2743200" lvl="5" indent="-320039" algn="l">
              <a:spcBef>
                <a:spcPts val="600"/>
              </a:spcBef>
              <a:spcAft>
                <a:spcPts val="0"/>
              </a:spcAft>
              <a:buClr>
                <a:srgbClr val="595959"/>
              </a:buClr>
              <a:buSzPts val="1440"/>
              <a:buChar char="•"/>
              <a:defRPr/>
            </a:lvl6pPr>
            <a:lvl7pPr marL="3200400" lvl="6" indent="-320039" algn="l">
              <a:spcBef>
                <a:spcPts val="600"/>
              </a:spcBef>
              <a:spcAft>
                <a:spcPts val="0"/>
              </a:spcAft>
              <a:buClr>
                <a:srgbClr val="595959"/>
              </a:buClr>
              <a:buSzPts val="1440"/>
              <a:buChar char="•"/>
              <a:defRPr/>
            </a:lvl7pPr>
            <a:lvl8pPr marL="3657600" lvl="7" indent="-320040" algn="l">
              <a:spcBef>
                <a:spcPts val="600"/>
              </a:spcBef>
              <a:spcAft>
                <a:spcPts val="0"/>
              </a:spcAft>
              <a:buClr>
                <a:srgbClr val="595959"/>
              </a:buClr>
              <a:buSzPts val="1440"/>
              <a:buChar char="•"/>
              <a:defRPr/>
            </a:lvl8pPr>
            <a:lvl9pPr marL="4114800" lvl="8" indent="-320040" algn="l">
              <a:spcBef>
                <a:spcPts val="600"/>
              </a:spcBef>
              <a:spcAft>
                <a:spcPts val="0"/>
              </a:spcAft>
              <a:buClr>
                <a:srgbClr val="595959"/>
              </a:buClr>
              <a:buSzPts val="1440"/>
              <a:buChar char="•"/>
              <a:defRPr/>
            </a:lvl9pPr>
          </a:lstStyle>
          <a:p>
            <a:endParaRPr/>
          </a:p>
        </p:txBody>
      </p:sp>
      <p:sp>
        <p:nvSpPr>
          <p:cNvPr id="24" name="Google Shape;24;p3"/>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065214" y="533400"/>
            <a:ext cx="8686800" cy="22860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5400"/>
              <a:buFont typeface="Century Gothic"/>
              <a:buNone/>
              <a:defRPr sz="5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1065214" y="3124200"/>
            <a:ext cx="868680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SzPts val="1920"/>
              <a:buNone/>
              <a:defRPr sz="2400">
                <a:solidFill>
                  <a:srgbClr val="595959"/>
                </a:solidFill>
              </a:defRPr>
            </a:lvl1pPr>
            <a:lvl2pPr marL="914400" lvl="1" indent="-228600" algn="l">
              <a:lnSpc>
                <a:spcPct val="90000"/>
              </a:lnSpc>
              <a:spcBef>
                <a:spcPts val="1000"/>
              </a:spcBef>
              <a:spcAft>
                <a:spcPts val="0"/>
              </a:spcAft>
              <a:buSzPts val="1440"/>
              <a:buNone/>
              <a:defRPr sz="1800">
                <a:solidFill>
                  <a:srgbClr val="888888"/>
                </a:solidFill>
              </a:defRPr>
            </a:lvl2pPr>
            <a:lvl3pPr marL="1371600" lvl="2" indent="-228600" algn="l">
              <a:lnSpc>
                <a:spcPct val="90000"/>
              </a:lnSpc>
              <a:spcBef>
                <a:spcPts val="600"/>
              </a:spcBef>
              <a:spcAft>
                <a:spcPts val="0"/>
              </a:spcAft>
              <a:buSzPts val="1280"/>
              <a:buNone/>
              <a:defRPr sz="1600">
                <a:solidFill>
                  <a:srgbClr val="888888"/>
                </a:solidFill>
              </a:defRPr>
            </a:lvl3pPr>
            <a:lvl4pPr marL="1828800" lvl="3" indent="-228600" algn="l">
              <a:lnSpc>
                <a:spcPct val="90000"/>
              </a:lnSpc>
              <a:spcBef>
                <a:spcPts val="600"/>
              </a:spcBef>
              <a:spcAft>
                <a:spcPts val="0"/>
              </a:spcAft>
              <a:buSzPts val="1120"/>
              <a:buNone/>
              <a:defRPr sz="1400">
                <a:solidFill>
                  <a:srgbClr val="888888"/>
                </a:solidFill>
              </a:defRPr>
            </a:lvl4pPr>
            <a:lvl5pPr marL="2286000" lvl="4" indent="-228600" algn="l">
              <a:lnSpc>
                <a:spcPct val="90000"/>
              </a:lnSpc>
              <a:spcBef>
                <a:spcPts val="600"/>
              </a:spcBef>
              <a:spcAft>
                <a:spcPts val="0"/>
              </a:spcAft>
              <a:buSzPts val="1120"/>
              <a:buNone/>
              <a:defRPr sz="1400">
                <a:solidFill>
                  <a:srgbClr val="888888"/>
                </a:solidFill>
              </a:defRPr>
            </a:lvl5pPr>
            <a:lvl6pPr marL="2743200" lvl="5" indent="-228600" algn="l">
              <a:spcBef>
                <a:spcPts val="600"/>
              </a:spcBef>
              <a:spcAft>
                <a:spcPts val="0"/>
              </a:spcAft>
              <a:buClr>
                <a:srgbClr val="888888"/>
              </a:buClr>
              <a:buSzPts val="1120"/>
              <a:buNone/>
              <a:defRPr sz="1400">
                <a:solidFill>
                  <a:srgbClr val="888888"/>
                </a:solidFill>
              </a:defRPr>
            </a:lvl6pPr>
            <a:lvl7pPr marL="3200400" lvl="6" indent="-228600" algn="l">
              <a:spcBef>
                <a:spcPts val="600"/>
              </a:spcBef>
              <a:spcAft>
                <a:spcPts val="0"/>
              </a:spcAft>
              <a:buClr>
                <a:srgbClr val="888888"/>
              </a:buClr>
              <a:buSzPts val="1120"/>
              <a:buNone/>
              <a:defRPr sz="1400">
                <a:solidFill>
                  <a:srgbClr val="888888"/>
                </a:solidFill>
              </a:defRPr>
            </a:lvl7pPr>
            <a:lvl8pPr marL="3657600" lvl="7" indent="-228600" algn="l">
              <a:spcBef>
                <a:spcPts val="600"/>
              </a:spcBef>
              <a:spcAft>
                <a:spcPts val="0"/>
              </a:spcAft>
              <a:buClr>
                <a:srgbClr val="888888"/>
              </a:buClr>
              <a:buSzPts val="1120"/>
              <a:buNone/>
              <a:defRPr sz="1400">
                <a:solidFill>
                  <a:srgbClr val="888888"/>
                </a:solidFill>
              </a:defRPr>
            </a:lvl8pPr>
            <a:lvl9pPr marL="4114800" lvl="8" indent="-228600" algn="l">
              <a:spcBef>
                <a:spcPts val="600"/>
              </a:spcBef>
              <a:spcAft>
                <a:spcPts val="0"/>
              </a:spcAft>
              <a:buClr>
                <a:srgbClr val="888888"/>
              </a:buClr>
              <a:buSzPts val="1120"/>
              <a:buNone/>
              <a:defRPr sz="1400">
                <a:solidFill>
                  <a:srgbClr val="888888"/>
                </a:solidFill>
              </a:defRPr>
            </a:lvl9pPr>
          </a:lstStyle>
          <a:p>
            <a:endParaRPr/>
          </a:p>
        </p:txBody>
      </p:sp>
      <p:sp>
        <p:nvSpPr>
          <p:cNvPr id="30" name="Google Shape;30;p4"/>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1065212" y="1828800"/>
            <a:ext cx="4251960" cy="41910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spcBef>
                <a:spcPts val="600"/>
              </a:spcBef>
              <a:spcAft>
                <a:spcPts val="0"/>
              </a:spcAft>
              <a:buClr>
                <a:srgbClr val="595959"/>
              </a:buClr>
              <a:buSzPts val="1120"/>
              <a:buChar char="•"/>
              <a:defRPr sz="1400"/>
            </a:lvl6pPr>
            <a:lvl7pPr marL="3200400" lvl="6" indent="-299720" algn="l">
              <a:spcBef>
                <a:spcPts val="600"/>
              </a:spcBef>
              <a:spcAft>
                <a:spcPts val="0"/>
              </a:spcAft>
              <a:buClr>
                <a:srgbClr val="595959"/>
              </a:buClr>
              <a:buSzPts val="1120"/>
              <a:buChar char="•"/>
              <a:defRPr sz="1400"/>
            </a:lvl7pPr>
            <a:lvl8pPr marL="3657600" lvl="7" indent="-299720" algn="l">
              <a:spcBef>
                <a:spcPts val="600"/>
              </a:spcBef>
              <a:spcAft>
                <a:spcPts val="0"/>
              </a:spcAft>
              <a:buClr>
                <a:srgbClr val="595959"/>
              </a:buClr>
              <a:buSzPts val="1120"/>
              <a:buChar char="•"/>
              <a:defRPr sz="1400"/>
            </a:lvl8pPr>
            <a:lvl9pPr marL="4114800" lvl="8" indent="-299720" algn="l">
              <a:spcBef>
                <a:spcPts val="600"/>
              </a:spcBef>
              <a:spcAft>
                <a:spcPts val="0"/>
              </a:spcAft>
              <a:buClr>
                <a:srgbClr val="595959"/>
              </a:buClr>
              <a:buSzPts val="1120"/>
              <a:buChar char="•"/>
              <a:defRPr sz="1400"/>
            </a:lvl9pPr>
          </a:lstStyle>
          <a:p>
            <a:endParaRPr/>
          </a:p>
        </p:txBody>
      </p:sp>
      <p:sp>
        <p:nvSpPr>
          <p:cNvPr id="36" name="Google Shape;36;p5"/>
          <p:cNvSpPr txBox="1">
            <a:spLocks noGrp="1"/>
          </p:cNvSpPr>
          <p:nvPr>
            <p:ph type="body" idx="2"/>
          </p:nvPr>
        </p:nvSpPr>
        <p:spPr>
          <a:xfrm>
            <a:off x="5464598" y="1828800"/>
            <a:ext cx="4251960" cy="41910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spcBef>
                <a:spcPts val="600"/>
              </a:spcBef>
              <a:spcAft>
                <a:spcPts val="0"/>
              </a:spcAft>
              <a:buClr>
                <a:srgbClr val="595959"/>
              </a:buClr>
              <a:buSzPts val="1120"/>
              <a:buChar char="•"/>
              <a:defRPr sz="1400"/>
            </a:lvl6pPr>
            <a:lvl7pPr marL="3200400" lvl="6" indent="-299720" algn="l">
              <a:spcBef>
                <a:spcPts val="600"/>
              </a:spcBef>
              <a:spcAft>
                <a:spcPts val="0"/>
              </a:spcAft>
              <a:buClr>
                <a:srgbClr val="595959"/>
              </a:buClr>
              <a:buSzPts val="1120"/>
              <a:buChar char="•"/>
              <a:defRPr sz="1400"/>
            </a:lvl7pPr>
            <a:lvl8pPr marL="3657600" lvl="7" indent="-299720" algn="l">
              <a:spcBef>
                <a:spcPts val="600"/>
              </a:spcBef>
              <a:spcAft>
                <a:spcPts val="0"/>
              </a:spcAft>
              <a:buClr>
                <a:srgbClr val="595959"/>
              </a:buClr>
              <a:buSzPts val="1120"/>
              <a:buChar char="•"/>
              <a:defRPr sz="1400"/>
            </a:lvl8pPr>
            <a:lvl9pPr marL="4114800" lvl="8" indent="-299720" algn="l">
              <a:spcBef>
                <a:spcPts val="600"/>
              </a:spcBef>
              <a:spcAft>
                <a:spcPts val="0"/>
              </a:spcAft>
              <a:buClr>
                <a:srgbClr val="595959"/>
              </a:buClr>
              <a:buSzPts val="1120"/>
              <a:buChar char="•"/>
              <a:defRPr sz="1400"/>
            </a:lvl9pPr>
          </a:lstStyle>
          <a:p>
            <a:endParaRPr/>
          </a:p>
        </p:txBody>
      </p:sp>
      <p:sp>
        <p:nvSpPr>
          <p:cNvPr id="37" name="Google Shape;37;p5"/>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1065211" y="533400"/>
            <a:ext cx="8686802" cy="10668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36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1065213" y="1828799"/>
            <a:ext cx="4251960" cy="685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600"/>
              <a:buNone/>
              <a:defRPr sz="2000" b="0"/>
            </a:lvl1pPr>
            <a:lvl2pPr marL="914400" lvl="1" indent="-228600" algn="l">
              <a:lnSpc>
                <a:spcPct val="90000"/>
              </a:lnSpc>
              <a:spcBef>
                <a:spcPts val="1000"/>
              </a:spcBef>
              <a:spcAft>
                <a:spcPts val="0"/>
              </a:spcAft>
              <a:buSzPts val="1600"/>
              <a:buNone/>
              <a:defRPr sz="2000" b="1"/>
            </a:lvl2pPr>
            <a:lvl3pPr marL="1371600" lvl="2" indent="-228600" algn="l">
              <a:lnSpc>
                <a:spcPct val="90000"/>
              </a:lnSpc>
              <a:spcBef>
                <a:spcPts val="600"/>
              </a:spcBef>
              <a:spcAft>
                <a:spcPts val="0"/>
              </a:spcAft>
              <a:buSzPts val="1440"/>
              <a:buNone/>
              <a:defRPr sz="1800" b="1"/>
            </a:lvl3pPr>
            <a:lvl4pPr marL="1828800" lvl="3" indent="-228600" algn="l">
              <a:lnSpc>
                <a:spcPct val="90000"/>
              </a:lnSpc>
              <a:spcBef>
                <a:spcPts val="600"/>
              </a:spcBef>
              <a:spcAft>
                <a:spcPts val="0"/>
              </a:spcAft>
              <a:buSzPts val="1280"/>
              <a:buNone/>
              <a:defRPr sz="1600" b="1"/>
            </a:lvl4pPr>
            <a:lvl5pPr marL="2286000" lvl="4" indent="-228600" algn="l">
              <a:lnSpc>
                <a:spcPct val="90000"/>
              </a:lnSpc>
              <a:spcBef>
                <a:spcPts val="600"/>
              </a:spcBef>
              <a:spcAft>
                <a:spcPts val="0"/>
              </a:spcAft>
              <a:buSzPts val="1280"/>
              <a:buNone/>
              <a:defRPr sz="1600" b="1"/>
            </a:lvl5pPr>
            <a:lvl6pPr marL="2743200" lvl="5" indent="-228600" algn="l">
              <a:spcBef>
                <a:spcPts val="600"/>
              </a:spcBef>
              <a:spcAft>
                <a:spcPts val="0"/>
              </a:spcAft>
              <a:buClr>
                <a:srgbClr val="595959"/>
              </a:buClr>
              <a:buSzPts val="1280"/>
              <a:buNone/>
              <a:defRPr sz="1600" b="1"/>
            </a:lvl6pPr>
            <a:lvl7pPr marL="3200400" lvl="6" indent="-228600" algn="l">
              <a:spcBef>
                <a:spcPts val="600"/>
              </a:spcBef>
              <a:spcAft>
                <a:spcPts val="0"/>
              </a:spcAft>
              <a:buClr>
                <a:srgbClr val="595959"/>
              </a:buClr>
              <a:buSzPts val="1280"/>
              <a:buNone/>
              <a:defRPr sz="1600" b="1"/>
            </a:lvl7pPr>
            <a:lvl8pPr marL="3657600" lvl="7" indent="-228600" algn="l">
              <a:spcBef>
                <a:spcPts val="600"/>
              </a:spcBef>
              <a:spcAft>
                <a:spcPts val="0"/>
              </a:spcAft>
              <a:buClr>
                <a:srgbClr val="595959"/>
              </a:buClr>
              <a:buSzPts val="1280"/>
              <a:buNone/>
              <a:defRPr sz="1600" b="1"/>
            </a:lvl8pPr>
            <a:lvl9pPr marL="4114800" lvl="8" indent="-228600" algn="l">
              <a:spcBef>
                <a:spcPts val="600"/>
              </a:spcBef>
              <a:spcAft>
                <a:spcPts val="0"/>
              </a:spcAft>
              <a:buClr>
                <a:srgbClr val="595959"/>
              </a:buClr>
              <a:buSzPts val="1280"/>
              <a:buNone/>
              <a:defRPr sz="1600" b="1"/>
            </a:lvl9pPr>
          </a:lstStyle>
          <a:p>
            <a:endParaRPr/>
          </a:p>
        </p:txBody>
      </p:sp>
      <p:sp>
        <p:nvSpPr>
          <p:cNvPr id="43" name="Google Shape;43;p6"/>
          <p:cNvSpPr txBox="1">
            <a:spLocks noGrp="1"/>
          </p:cNvSpPr>
          <p:nvPr>
            <p:ph type="body" idx="2"/>
          </p:nvPr>
        </p:nvSpPr>
        <p:spPr>
          <a:xfrm>
            <a:off x="1065213" y="2590800"/>
            <a:ext cx="4251960" cy="34290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spcBef>
                <a:spcPts val="600"/>
              </a:spcBef>
              <a:spcAft>
                <a:spcPts val="0"/>
              </a:spcAft>
              <a:buClr>
                <a:srgbClr val="595959"/>
              </a:buClr>
              <a:buSzPts val="1120"/>
              <a:buChar char="•"/>
              <a:defRPr sz="1400"/>
            </a:lvl6pPr>
            <a:lvl7pPr marL="3200400" lvl="6" indent="-299720" algn="l">
              <a:spcBef>
                <a:spcPts val="600"/>
              </a:spcBef>
              <a:spcAft>
                <a:spcPts val="0"/>
              </a:spcAft>
              <a:buClr>
                <a:srgbClr val="595959"/>
              </a:buClr>
              <a:buSzPts val="1120"/>
              <a:buChar char="•"/>
              <a:defRPr sz="1400"/>
            </a:lvl7pPr>
            <a:lvl8pPr marL="3657600" lvl="7" indent="-299720" algn="l">
              <a:spcBef>
                <a:spcPts val="600"/>
              </a:spcBef>
              <a:spcAft>
                <a:spcPts val="0"/>
              </a:spcAft>
              <a:buClr>
                <a:srgbClr val="595959"/>
              </a:buClr>
              <a:buSzPts val="1120"/>
              <a:buChar char="•"/>
              <a:defRPr sz="1400"/>
            </a:lvl8pPr>
            <a:lvl9pPr marL="4114800" lvl="8" indent="-299720" algn="l">
              <a:spcBef>
                <a:spcPts val="600"/>
              </a:spcBef>
              <a:spcAft>
                <a:spcPts val="0"/>
              </a:spcAft>
              <a:buClr>
                <a:srgbClr val="595959"/>
              </a:buClr>
              <a:buSzPts val="1120"/>
              <a:buChar char="•"/>
              <a:defRPr sz="1400"/>
            </a:lvl9pPr>
          </a:lstStyle>
          <a:p>
            <a:endParaRPr/>
          </a:p>
        </p:txBody>
      </p:sp>
      <p:sp>
        <p:nvSpPr>
          <p:cNvPr id="44" name="Google Shape;44;p6"/>
          <p:cNvSpPr txBox="1">
            <a:spLocks noGrp="1"/>
          </p:cNvSpPr>
          <p:nvPr>
            <p:ph type="body" idx="3"/>
          </p:nvPr>
        </p:nvSpPr>
        <p:spPr>
          <a:xfrm>
            <a:off x="5500053" y="1828799"/>
            <a:ext cx="4251960" cy="685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600"/>
              <a:buNone/>
              <a:defRPr sz="2000" b="0"/>
            </a:lvl1pPr>
            <a:lvl2pPr marL="914400" lvl="1" indent="-228600" algn="l">
              <a:lnSpc>
                <a:spcPct val="90000"/>
              </a:lnSpc>
              <a:spcBef>
                <a:spcPts val="1000"/>
              </a:spcBef>
              <a:spcAft>
                <a:spcPts val="0"/>
              </a:spcAft>
              <a:buSzPts val="1600"/>
              <a:buNone/>
              <a:defRPr sz="2000" b="1"/>
            </a:lvl2pPr>
            <a:lvl3pPr marL="1371600" lvl="2" indent="-228600" algn="l">
              <a:lnSpc>
                <a:spcPct val="90000"/>
              </a:lnSpc>
              <a:spcBef>
                <a:spcPts val="600"/>
              </a:spcBef>
              <a:spcAft>
                <a:spcPts val="0"/>
              </a:spcAft>
              <a:buSzPts val="1440"/>
              <a:buNone/>
              <a:defRPr sz="1800" b="1"/>
            </a:lvl3pPr>
            <a:lvl4pPr marL="1828800" lvl="3" indent="-228600" algn="l">
              <a:lnSpc>
                <a:spcPct val="90000"/>
              </a:lnSpc>
              <a:spcBef>
                <a:spcPts val="600"/>
              </a:spcBef>
              <a:spcAft>
                <a:spcPts val="0"/>
              </a:spcAft>
              <a:buSzPts val="1280"/>
              <a:buNone/>
              <a:defRPr sz="1600" b="1"/>
            </a:lvl4pPr>
            <a:lvl5pPr marL="2286000" lvl="4" indent="-228600" algn="l">
              <a:lnSpc>
                <a:spcPct val="90000"/>
              </a:lnSpc>
              <a:spcBef>
                <a:spcPts val="600"/>
              </a:spcBef>
              <a:spcAft>
                <a:spcPts val="0"/>
              </a:spcAft>
              <a:buSzPts val="1280"/>
              <a:buNone/>
              <a:defRPr sz="1600" b="1"/>
            </a:lvl5pPr>
            <a:lvl6pPr marL="2743200" lvl="5" indent="-228600" algn="l">
              <a:spcBef>
                <a:spcPts val="600"/>
              </a:spcBef>
              <a:spcAft>
                <a:spcPts val="0"/>
              </a:spcAft>
              <a:buClr>
                <a:srgbClr val="595959"/>
              </a:buClr>
              <a:buSzPts val="1280"/>
              <a:buNone/>
              <a:defRPr sz="1600" b="1"/>
            </a:lvl6pPr>
            <a:lvl7pPr marL="3200400" lvl="6" indent="-228600" algn="l">
              <a:spcBef>
                <a:spcPts val="600"/>
              </a:spcBef>
              <a:spcAft>
                <a:spcPts val="0"/>
              </a:spcAft>
              <a:buClr>
                <a:srgbClr val="595959"/>
              </a:buClr>
              <a:buSzPts val="1280"/>
              <a:buNone/>
              <a:defRPr sz="1600" b="1"/>
            </a:lvl7pPr>
            <a:lvl8pPr marL="3657600" lvl="7" indent="-228600" algn="l">
              <a:spcBef>
                <a:spcPts val="600"/>
              </a:spcBef>
              <a:spcAft>
                <a:spcPts val="0"/>
              </a:spcAft>
              <a:buClr>
                <a:srgbClr val="595959"/>
              </a:buClr>
              <a:buSzPts val="1280"/>
              <a:buNone/>
              <a:defRPr sz="1600" b="1"/>
            </a:lvl8pPr>
            <a:lvl9pPr marL="4114800" lvl="8" indent="-228600" algn="l">
              <a:spcBef>
                <a:spcPts val="600"/>
              </a:spcBef>
              <a:spcAft>
                <a:spcPts val="0"/>
              </a:spcAft>
              <a:buClr>
                <a:srgbClr val="595959"/>
              </a:buClr>
              <a:buSzPts val="1280"/>
              <a:buNone/>
              <a:defRPr sz="1600" b="1"/>
            </a:lvl9pPr>
          </a:lstStyle>
          <a:p>
            <a:endParaRPr/>
          </a:p>
        </p:txBody>
      </p:sp>
      <p:sp>
        <p:nvSpPr>
          <p:cNvPr id="45" name="Google Shape;45;p6"/>
          <p:cNvSpPr txBox="1">
            <a:spLocks noGrp="1"/>
          </p:cNvSpPr>
          <p:nvPr>
            <p:ph type="body" idx="4"/>
          </p:nvPr>
        </p:nvSpPr>
        <p:spPr>
          <a:xfrm>
            <a:off x="5500053" y="2590800"/>
            <a:ext cx="4251960" cy="34290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spcBef>
                <a:spcPts val="600"/>
              </a:spcBef>
              <a:spcAft>
                <a:spcPts val="0"/>
              </a:spcAft>
              <a:buClr>
                <a:srgbClr val="595959"/>
              </a:buClr>
              <a:buSzPts val="1120"/>
              <a:buChar char="•"/>
              <a:defRPr sz="1400"/>
            </a:lvl6pPr>
            <a:lvl7pPr marL="3200400" lvl="6" indent="-299720" algn="l">
              <a:spcBef>
                <a:spcPts val="600"/>
              </a:spcBef>
              <a:spcAft>
                <a:spcPts val="0"/>
              </a:spcAft>
              <a:buClr>
                <a:srgbClr val="595959"/>
              </a:buClr>
              <a:buSzPts val="1120"/>
              <a:buChar char="•"/>
              <a:defRPr sz="1400"/>
            </a:lvl7pPr>
            <a:lvl8pPr marL="3657600" lvl="7" indent="-299720" algn="l">
              <a:spcBef>
                <a:spcPts val="600"/>
              </a:spcBef>
              <a:spcAft>
                <a:spcPts val="0"/>
              </a:spcAft>
              <a:buClr>
                <a:srgbClr val="595959"/>
              </a:buClr>
              <a:buSzPts val="1120"/>
              <a:buChar char="•"/>
              <a:defRPr sz="1400"/>
            </a:lvl8pPr>
            <a:lvl9pPr marL="4114800" lvl="8" indent="-299720" algn="l">
              <a:spcBef>
                <a:spcPts val="600"/>
              </a:spcBef>
              <a:spcAft>
                <a:spcPts val="0"/>
              </a:spcAft>
              <a:buClr>
                <a:srgbClr val="595959"/>
              </a:buClr>
              <a:buSzPts val="1120"/>
              <a:buChar char="•"/>
              <a:defRPr sz="1400"/>
            </a:lvl9pPr>
          </a:lstStyle>
          <a:p>
            <a:endParaRPr/>
          </a:p>
        </p:txBody>
      </p:sp>
      <p:sp>
        <p:nvSpPr>
          <p:cNvPr id="46" name="Google Shape;46;p6"/>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065213" y="533400"/>
            <a:ext cx="4114800" cy="15240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3600"/>
              <a:buFont typeface="Century Gothic"/>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865813" y="533400"/>
            <a:ext cx="5867400" cy="54864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spcBef>
                <a:spcPts val="600"/>
              </a:spcBef>
              <a:spcAft>
                <a:spcPts val="0"/>
              </a:spcAft>
              <a:buClr>
                <a:srgbClr val="595959"/>
              </a:buClr>
              <a:buSzPts val="1120"/>
              <a:buChar char="•"/>
              <a:defRPr sz="1400"/>
            </a:lvl6pPr>
            <a:lvl7pPr marL="3200400" lvl="6" indent="-299720" algn="l">
              <a:spcBef>
                <a:spcPts val="600"/>
              </a:spcBef>
              <a:spcAft>
                <a:spcPts val="0"/>
              </a:spcAft>
              <a:buClr>
                <a:srgbClr val="595959"/>
              </a:buClr>
              <a:buSzPts val="1120"/>
              <a:buChar char="•"/>
              <a:defRPr sz="1400"/>
            </a:lvl7pPr>
            <a:lvl8pPr marL="3657600" lvl="7" indent="-299720" algn="l">
              <a:spcBef>
                <a:spcPts val="600"/>
              </a:spcBef>
              <a:spcAft>
                <a:spcPts val="0"/>
              </a:spcAft>
              <a:buClr>
                <a:srgbClr val="595959"/>
              </a:buClr>
              <a:buSzPts val="1120"/>
              <a:buChar char="•"/>
              <a:defRPr sz="1400"/>
            </a:lvl8pPr>
            <a:lvl9pPr marL="4114800" lvl="8" indent="-299720" algn="l">
              <a:spcBef>
                <a:spcPts val="600"/>
              </a:spcBef>
              <a:spcAft>
                <a:spcPts val="0"/>
              </a:spcAft>
              <a:buClr>
                <a:srgbClr val="595959"/>
              </a:buClr>
              <a:buSzPts val="1120"/>
              <a:buChar char="•"/>
              <a:defRPr sz="1400"/>
            </a:lvl9pPr>
          </a:lstStyle>
          <a:p>
            <a:endParaRPr/>
          </a:p>
        </p:txBody>
      </p:sp>
      <p:sp>
        <p:nvSpPr>
          <p:cNvPr id="61" name="Google Shape;61;p9"/>
          <p:cNvSpPr txBox="1">
            <a:spLocks noGrp="1"/>
          </p:cNvSpPr>
          <p:nvPr>
            <p:ph type="body" idx="2"/>
          </p:nvPr>
        </p:nvSpPr>
        <p:spPr>
          <a:xfrm>
            <a:off x="1065213" y="2209800"/>
            <a:ext cx="4114800" cy="3810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600"/>
              </a:spcBef>
              <a:spcAft>
                <a:spcPts val="0"/>
              </a:spcAft>
              <a:buSzPts val="1440"/>
              <a:buNone/>
              <a:defRPr sz="1800">
                <a:solidFill>
                  <a:srgbClr val="595959"/>
                </a:solidFill>
              </a:defRPr>
            </a:lvl1pPr>
            <a:lvl2pPr marL="914400" lvl="1" indent="-228600" algn="l">
              <a:lnSpc>
                <a:spcPct val="90000"/>
              </a:lnSpc>
              <a:spcBef>
                <a:spcPts val="10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spcBef>
                <a:spcPts val="600"/>
              </a:spcBef>
              <a:spcAft>
                <a:spcPts val="0"/>
              </a:spcAft>
              <a:buClr>
                <a:srgbClr val="595959"/>
              </a:buClr>
              <a:buSzPts val="720"/>
              <a:buNone/>
              <a:defRPr sz="900"/>
            </a:lvl6pPr>
            <a:lvl7pPr marL="3200400" lvl="6" indent="-228600" algn="l">
              <a:spcBef>
                <a:spcPts val="600"/>
              </a:spcBef>
              <a:spcAft>
                <a:spcPts val="0"/>
              </a:spcAft>
              <a:buClr>
                <a:srgbClr val="595959"/>
              </a:buClr>
              <a:buSzPts val="720"/>
              <a:buNone/>
              <a:defRPr sz="900"/>
            </a:lvl7pPr>
            <a:lvl8pPr marL="3657600" lvl="7" indent="-228600" algn="l">
              <a:spcBef>
                <a:spcPts val="600"/>
              </a:spcBef>
              <a:spcAft>
                <a:spcPts val="0"/>
              </a:spcAft>
              <a:buClr>
                <a:srgbClr val="595959"/>
              </a:buClr>
              <a:buSzPts val="720"/>
              <a:buNone/>
              <a:defRPr sz="900"/>
            </a:lvl8pPr>
            <a:lvl9pPr marL="4114800" lvl="8" indent="-228600" algn="l">
              <a:spcBef>
                <a:spcPts val="600"/>
              </a:spcBef>
              <a:spcAft>
                <a:spcPts val="0"/>
              </a:spcAft>
              <a:buClr>
                <a:srgbClr val="595959"/>
              </a:buClr>
              <a:buSzPts val="720"/>
              <a:buNone/>
              <a:defRPr sz="900"/>
            </a:lvl9pPr>
          </a:lstStyle>
          <a:p>
            <a:endParaRPr/>
          </a:p>
        </p:txBody>
      </p:sp>
      <p:sp>
        <p:nvSpPr>
          <p:cNvPr id="62" name="Google Shape;62;p9"/>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065213" y="533400"/>
            <a:ext cx="4114800" cy="15240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Century Gothic"/>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descr="An empty placeholder to add an image. Click on the placeholder and select the image that you wish to add"/>
          <p:cNvSpPr>
            <a:spLocks noGrp="1"/>
          </p:cNvSpPr>
          <p:nvPr>
            <p:ph type="pic" idx="2"/>
          </p:nvPr>
        </p:nvSpPr>
        <p:spPr>
          <a:xfrm>
            <a:off x="5865812" y="533400"/>
            <a:ext cx="5780173" cy="5791200"/>
          </a:xfrm>
          <a:prstGeom prst="rect">
            <a:avLst/>
          </a:prstGeom>
          <a:noFill/>
          <a:ln w="50800" cap="flat" cmpd="sng">
            <a:solidFill>
              <a:srgbClr val="595959"/>
            </a:solidFill>
            <a:prstDash val="solid"/>
            <a:miter lim="800000"/>
            <a:headEnd type="none" w="sm" len="sm"/>
            <a:tailEnd type="none" w="sm" len="sm"/>
          </a:ln>
        </p:spPr>
      </p:sp>
      <p:sp>
        <p:nvSpPr>
          <p:cNvPr id="68" name="Google Shape;68;p10"/>
          <p:cNvSpPr txBox="1">
            <a:spLocks noGrp="1"/>
          </p:cNvSpPr>
          <p:nvPr>
            <p:ph type="body" idx="1"/>
          </p:nvPr>
        </p:nvSpPr>
        <p:spPr>
          <a:xfrm>
            <a:off x="1065213" y="2209800"/>
            <a:ext cx="4114800" cy="3810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600"/>
              </a:spcBef>
              <a:spcAft>
                <a:spcPts val="0"/>
              </a:spcAft>
              <a:buSzPts val="1440"/>
              <a:buNone/>
              <a:defRPr sz="1800"/>
            </a:lvl1pPr>
            <a:lvl2pPr marL="914400" lvl="1" indent="-228600" algn="l">
              <a:lnSpc>
                <a:spcPct val="90000"/>
              </a:lnSpc>
              <a:spcBef>
                <a:spcPts val="10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spcBef>
                <a:spcPts val="600"/>
              </a:spcBef>
              <a:spcAft>
                <a:spcPts val="0"/>
              </a:spcAft>
              <a:buClr>
                <a:srgbClr val="595959"/>
              </a:buClr>
              <a:buSzPts val="720"/>
              <a:buNone/>
              <a:defRPr sz="900"/>
            </a:lvl6pPr>
            <a:lvl7pPr marL="3200400" lvl="6" indent="-228600" algn="l">
              <a:spcBef>
                <a:spcPts val="600"/>
              </a:spcBef>
              <a:spcAft>
                <a:spcPts val="0"/>
              </a:spcAft>
              <a:buClr>
                <a:srgbClr val="595959"/>
              </a:buClr>
              <a:buSzPts val="720"/>
              <a:buNone/>
              <a:defRPr sz="900"/>
            </a:lvl7pPr>
            <a:lvl8pPr marL="3657600" lvl="7" indent="-228600" algn="l">
              <a:spcBef>
                <a:spcPts val="600"/>
              </a:spcBef>
              <a:spcAft>
                <a:spcPts val="0"/>
              </a:spcAft>
              <a:buClr>
                <a:srgbClr val="595959"/>
              </a:buClr>
              <a:buSzPts val="720"/>
              <a:buNone/>
              <a:defRPr sz="900"/>
            </a:lvl8pPr>
            <a:lvl9pPr marL="4114800" lvl="8" indent="-228600" algn="l">
              <a:spcBef>
                <a:spcPts val="600"/>
              </a:spcBef>
              <a:spcAft>
                <a:spcPts val="0"/>
              </a:spcAft>
              <a:buClr>
                <a:srgbClr val="595959"/>
              </a:buClr>
              <a:buSzPts val="720"/>
              <a:buNone/>
              <a:defRPr sz="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lvl1pPr marR="0" lvl="0" algn="l" rtl="0">
              <a:lnSpc>
                <a:spcPct val="80000"/>
              </a:lnSpc>
              <a:spcBef>
                <a:spcPts val="0"/>
              </a:spcBef>
              <a:spcAft>
                <a:spcPts val="0"/>
              </a:spcAft>
              <a:buClr>
                <a:schemeClr val="accent1"/>
              </a:buClr>
              <a:buSzPts val="3600"/>
              <a:buFont typeface="Century Gothic"/>
              <a:buNone/>
              <a:defRPr sz="3600" b="1" i="0" u="none" strike="noStrike" cap="none">
                <a:solidFill>
                  <a:schemeClr val="accen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065212" y="1828800"/>
            <a:ext cx="8686801" cy="4191000"/>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90000"/>
              </a:lnSpc>
              <a:spcBef>
                <a:spcPts val="1800"/>
              </a:spcBef>
              <a:spcAft>
                <a:spcPts val="0"/>
              </a:spcAft>
              <a:buClr>
                <a:srgbClr val="595959"/>
              </a:buClr>
              <a:buSzPts val="1600"/>
              <a:buFont typeface="Arial"/>
              <a:buChar char="•"/>
              <a:defRPr sz="2000" b="0" i="0" u="none" strike="noStrike" cap="none">
                <a:solidFill>
                  <a:schemeClr val="dk1"/>
                </a:solidFill>
                <a:latin typeface="Palatino Linotype"/>
                <a:ea typeface="Palatino Linotype"/>
                <a:cs typeface="Palatino Linotype"/>
                <a:sym typeface="Palatino Linotype"/>
              </a:defRPr>
            </a:lvl1pPr>
            <a:lvl2pPr marL="914400" marR="0" lvl="1" indent="-320040" algn="l" rtl="0">
              <a:lnSpc>
                <a:spcPct val="90000"/>
              </a:lnSpc>
              <a:spcBef>
                <a:spcPts val="1000"/>
              </a:spcBef>
              <a:spcAft>
                <a:spcPts val="0"/>
              </a:spcAft>
              <a:buClr>
                <a:srgbClr val="595959"/>
              </a:buClr>
              <a:buSzPts val="144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1371600" marR="0" lvl="2" indent="-309880" algn="l" rtl="0">
              <a:lnSpc>
                <a:spcPct val="90000"/>
              </a:lnSpc>
              <a:spcBef>
                <a:spcPts val="600"/>
              </a:spcBef>
              <a:spcAft>
                <a:spcPts val="0"/>
              </a:spcAft>
              <a:buClr>
                <a:srgbClr val="595959"/>
              </a:buClr>
              <a:buSzPts val="1280"/>
              <a:buFont typeface="Arial"/>
              <a:buChar char="•"/>
              <a:defRPr sz="1600" b="0" i="0" u="none" strike="noStrike" cap="none">
                <a:solidFill>
                  <a:schemeClr val="dk1"/>
                </a:solidFill>
                <a:latin typeface="Palatino Linotype"/>
                <a:ea typeface="Palatino Linotype"/>
                <a:cs typeface="Palatino Linotype"/>
                <a:sym typeface="Palatino Linotype"/>
              </a:defRPr>
            </a:lvl3pPr>
            <a:lvl4pPr marL="1828800" marR="0" lvl="3" indent="-299719" algn="l" rtl="0">
              <a:lnSpc>
                <a:spcPct val="90000"/>
              </a:lnSpc>
              <a:spcBef>
                <a:spcPts val="600"/>
              </a:spcBef>
              <a:spcAft>
                <a:spcPts val="0"/>
              </a:spcAft>
              <a:buClr>
                <a:srgbClr val="595959"/>
              </a:buClr>
              <a:buSzPts val="1120"/>
              <a:buFont typeface="Arial"/>
              <a:buChar char="•"/>
              <a:defRPr sz="1400" b="0" i="0" u="none" strike="noStrike" cap="none">
                <a:solidFill>
                  <a:schemeClr val="dk1"/>
                </a:solidFill>
                <a:latin typeface="Palatino Linotype"/>
                <a:ea typeface="Palatino Linotype"/>
                <a:cs typeface="Palatino Linotype"/>
                <a:sym typeface="Palatino Linotype"/>
              </a:defRPr>
            </a:lvl4pPr>
            <a:lvl5pPr marL="2286000" marR="0" lvl="4" indent="-299720" algn="l" rtl="0">
              <a:lnSpc>
                <a:spcPct val="90000"/>
              </a:lnSpc>
              <a:spcBef>
                <a:spcPts val="600"/>
              </a:spcBef>
              <a:spcAft>
                <a:spcPts val="0"/>
              </a:spcAft>
              <a:buClr>
                <a:srgbClr val="595959"/>
              </a:buClr>
              <a:buSzPts val="1120"/>
              <a:buFont typeface="Arial"/>
              <a:buChar char="•"/>
              <a:defRPr sz="1400" b="0" i="0" u="none" strike="noStrike" cap="none">
                <a:solidFill>
                  <a:schemeClr val="dk1"/>
                </a:solidFill>
                <a:latin typeface="Palatino Linotype"/>
                <a:ea typeface="Palatino Linotype"/>
                <a:cs typeface="Palatino Linotype"/>
                <a:sym typeface="Palatino Linotype"/>
              </a:defRPr>
            </a:lvl5pPr>
            <a:lvl6pPr marL="2743200" marR="0" lvl="5" indent="-299720" algn="l" rtl="0">
              <a:spcBef>
                <a:spcPts val="600"/>
              </a:spcBef>
              <a:spcAft>
                <a:spcPts val="0"/>
              </a:spcAft>
              <a:buClr>
                <a:srgbClr val="595959"/>
              </a:buClr>
              <a:buSzPts val="1120"/>
              <a:buFont typeface="Arial"/>
              <a:buChar char="•"/>
              <a:defRPr sz="1400" b="0" i="0" u="none" strike="noStrike" cap="none">
                <a:solidFill>
                  <a:srgbClr val="595959"/>
                </a:solidFill>
                <a:latin typeface="Palatino Linotype"/>
                <a:ea typeface="Palatino Linotype"/>
                <a:cs typeface="Palatino Linotype"/>
                <a:sym typeface="Palatino Linotype"/>
              </a:defRPr>
            </a:lvl6pPr>
            <a:lvl7pPr marL="3200400" marR="0" lvl="6" indent="-299720" algn="l" rtl="0">
              <a:spcBef>
                <a:spcPts val="600"/>
              </a:spcBef>
              <a:spcAft>
                <a:spcPts val="0"/>
              </a:spcAft>
              <a:buClr>
                <a:srgbClr val="595959"/>
              </a:buClr>
              <a:buSzPts val="1120"/>
              <a:buFont typeface="Arial"/>
              <a:buChar char="•"/>
              <a:defRPr sz="1400" b="0" i="0" u="none" strike="noStrike" cap="none">
                <a:solidFill>
                  <a:srgbClr val="595959"/>
                </a:solidFill>
                <a:latin typeface="Palatino Linotype"/>
                <a:ea typeface="Palatino Linotype"/>
                <a:cs typeface="Palatino Linotype"/>
                <a:sym typeface="Palatino Linotype"/>
              </a:defRPr>
            </a:lvl7pPr>
            <a:lvl8pPr marL="3657600" marR="0" lvl="7" indent="-299720" algn="l" rtl="0">
              <a:spcBef>
                <a:spcPts val="600"/>
              </a:spcBef>
              <a:spcAft>
                <a:spcPts val="0"/>
              </a:spcAft>
              <a:buClr>
                <a:srgbClr val="595959"/>
              </a:buClr>
              <a:buSzPts val="1120"/>
              <a:buFont typeface="Arial"/>
              <a:buChar char="•"/>
              <a:defRPr sz="1400" b="0" i="0" u="none" strike="noStrike" cap="none">
                <a:solidFill>
                  <a:srgbClr val="595959"/>
                </a:solidFill>
                <a:latin typeface="Palatino Linotype"/>
                <a:ea typeface="Palatino Linotype"/>
                <a:cs typeface="Palatino Linotype"/>
                <a:sym typeface="Palatino Linotype"/>
              </a:defRPr>
            </a:lvl8pPr>
            <a:lvl9pPr marL="4114800" marR="0" lvl="8" indent="-299720" algn="l" rtl="0">
              <a:spcBef>
                <a:spcPts val="600"/>
              </a:spcBef>
              <a:spcAft>
                <a:spcPts val="0"/>
              </a:spcAft>
              <a:buClr>
                <a:srgbClr val="595959"/>
              </a:buClr>
              <a:buSzPts val="1120"/>
              <a:buFont typeface="Arial"/>
              <a:buChar char="•"/>
              <a:defRPr sz="1400" b="0" i="0" u="none" strike="noStrike" cap="none">
                <a:solidFill>
                  <a:srgbClr val="595959"/>
                </a:solidFill>
                <a:latin typeface="Palatino Linotype"/>
                <a:ea typeface="Palatino Linotype"/>
                <a:cs typeface="Palatino Linotype"/>
                <a:sym typeface="Palatino Linotype"/>
              </a:defRPr>
            </a:lvl9pPr>
          </a:lstStyle>
          <a:p>
            <a:endParaRPr/>
          </a:p>
        </p:txBody>
      </p:sp>
      <p:sp>
        <p:nvSpPr>
          <p:cNvPr id="12" name="Google Shape;12;p1"/>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dk1"/>
                </a:solidFill>
                <a:latin typeface="Palatino Linotype"/>
                <a:ea typeface="Palatino Linotype"/>
                <a:cs typeface="Palatino Linotype"/>
                <a:sym typeface="Palatino Linotype"/>
              </a:defRPr>
            </a:lvl1pPr>
            <a:lvl2pPr marR="0" lvl="1"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3" name="Google Shape;13;p1"/>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dk1"/>
                </a:solidFill>
                <a:latin typeface="Palatino Linotype"/>
                <a:ea typeface="Palatino Linotype"/>
                <a:cs typeface="Palatino Linotype"/>
                <a:sym typeface="Palatino Linotype"/>
              </a:defRPr>
            </a:lvl1pPr>
            <a:lvl2pPr marR="0" lvl="1"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400"/>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4" name="Google Shape;14;p1"/>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dk1"/>
                </a:solidFill>
                <a:latin typeface="Palatino Linotype"/>
                <a:ea typeface="Palatino Linotype"/>
                <a:cs typeface="Palatino Linotype"/>
                <a:sym typeface="Palatino Linotype"/>
              </a:defRPr>
            </a:lvl1pPr>
            <a:lvl2pPr marL="0" marR="0" lvl="1" indent="0" algn="r" rtl="0">
              <a:spcBef>
                <a:spcPts val="0"/>
              </a:spcBef>
              <a:buNone/>
              <a:defRPr sz="1100" b="0" i="0" u="none" strike="noStrike" cap="none">
                <a:solidFill>
                  <a:schemeClr val="dk1"/>
                </a:solidFill>
                <a:latin typeface="Palatino Linotype"/>
                <a:ea typeface="Palatino Linotype"/>
                <a:cs typeface="Palatino Linotype"/>
                <a:sym typeface="Palatino Linotype"/>
              </a:defRPr>
            </a:lvl2pPr>
            <a:lvl3pPr marL="0" marR="0" lvl="2" indent="0" algn="r" rtl="0">
              <a:spcBef>
                <a:spcPts val="0"/>
              </a:spcBef>
              <a:buNone/>
              <a:defRPr sz="1100" b="0" i="0" u="none" strike="noStrike" cap="none">
                <a:solidFill>
                  <a:schemeClr val="dk1"/>
                </a:solidFill>
                <a:latin typeface="Palatino Linotype"/>
                <a:ea typeface="Palatino Linotype"/>
                <a:cs typeface="Palatino Linotype"/>
                <a:sym typeface="Palatino Linotype"/>
              </a:defRPr>
            </a:lvl3pPr>
            <a:lvl4pPr marL="0" marR="0" lvl="3" indent="0" algn="r" rtl="0">
              <a:spcBef>
                <a:spcPts val="0"/>
              </a:spcBef>
              <a:buNone/>
              <a:defRPr sz="1100" b="0" i="0" u="none" strike="noStrike" cap="none">
                <a:solidFill>
                  <a:schemeClr val="dk1"/>
                </a:solidFill>
                <a:latin typeface="Palatino Linotype"/>
                <a:ea typeface="Palatino Linotype"/>
                <a:cs typeface="Palatino Linotype"/>
                <a:sym typeface="Palatino Linotype"/>
              </a:defRPr>
            </a:lvl4pPr>
            <a:lvl5pPr marL="0" marR="0" lvl="4" indent="0" algn="r" rtl="0">
              <a:spcBef>
                <a:spcPts val="0"/>
              </a:spcBef>
              <a:buNone/>
              <a:defRPr sz="1100" b="0" i="0" u="none" strike="noStrike" cap="none">
                <a:solidFill>
                  <a:schemeClr val="dk1"/>
                </a:solidFill>
                <a:latin typeface="Palatino Linotype"/>
                <a:ea typeface="Palatino Linotype"/>
                <a:cs typeface="Palatino Linotype"/>
                <a:sym typeface="Palatino Linotype"/>
              </a:defRPr>
            </a:lvl5pPr>
            <a:lvl6pPr marL="0" marR="0" lvl="5" indent="0" algn="r" rtl="0">
              <a:spcBef>
                <a:spcPts val="0"/>
              </a:spcBef>
              <a:buNone/>
              <a:defRPr sz="1100" b="0" i="0" u="none" strike="noStrike" cap="none">
                <a:solidFill>
                  <a:schemeClr val="dk1"/>
                </a:solidFill>
                <a:latin typeface="Palatino Linotype"/>
                <a:ea typeface="Palatino Linotype"/>
                <a:cs typeface="Palatino Linotype"/>
                <a:sym typeface="Palatino Linotype"/>
              </a:defRPr>
            </a:lvl6pPr>
            <a:lvl7pPr marL="0" marR="0" lvl="6" indent="0" algn="r" rtl="0">
              <a:spcBef>
                <a:spcPts val="0"/>
              </a:spcBef>
              <a:buNone/>
              <a:defRPr sz="1100" b="0" i="0" u="none" strike="noStrike" cap="none">
                <a:solidFill>
                  <a:schemeClr val="dk1"/>
                </a:solidFill>
                <a:latin typeface="Palatino Linotype"/>
                <a:ea typeface="Palatino Linotype"/>
                <a:cs typeface="Palatino Linotype"/>
                <a:sym typeface="Palatino Linotype"/>
              </a:defRPr>
            </a:lvl7pPr>
            <a:lvl8pPr marL="0" marR="0" lvl="7" indent="0" algn="r" rtl="0">
              <a:spcBef>
                <a:spcPts val="0"/>
              </a:spcBef>
              <a:buNone/>
              <a:defRPr sz="1100" b="0" i="0" u="none" strike="noStrike" cap="none">
                <a:solidFill>
                  <a:schemeClr val="dk1"/>
                </a:solidFill>
                <a:latin typeface="Palatino Linotype"/>
                <a:ea typeface="Palatino Linotype"/>
                <a:cs typeface="Palatino Linotype"/>
                <a:sym typeface="Palatino Linotype"/>
              </a:defRPr>
            </a:lvl8pPr>
            <a:lvl9pPr marL="0" marR="0" lvl="8" indent="0" algn="r" rtl="0">
              <a:spcBef>
                <a:spcPts val="0"/>
              </a:spcBef>
              <a:buNone/>
              <a:defRPr sz="1100" b="0" i="0" u="none" strike="noStrike" cap="none">
                <a:solidFill>
                  <a:schemeClr val="dk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yunt-my.sharepoint.com/:x:/g/personal/kaminisureshyelamar_my_unt_edu/EUw7eyxC6sBGkiCC_Rn9AOEBGv4yFu9lLlTibU0MmN7lEA?e=gUc7XZ"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978075" y="571500"/>
            <a:ext cx="6112500" cy="25146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417B84"/>
              </a:buClr>
              <a:buSzPts val="4000"/>
              <a:buFont typeface="Century Gothic"/>
              <a:buNone/>
            </a:pPr>
            <a:r>
              <a:rPr lang="en-US" sz="4800"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Telecommunication Management Database System</a:t>
            </a:r>
            <a:endParaRPr sz="4800"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87" name="Google Shape;87;p13"/>
          <p:cNvSpPr txBox="1">
            <a:spLocks noGrp="1"/>
          </p:cNvSpPr>
          <p:nvPr>
            <p:ph type="subTitle" idx="1"/>
          </p:nvPr>
        </p:nvSpPr>
        <p:spPr>
          <a:xfrm>
            <a:off x="978075" y="3393000"/>
            <a:ext cx="5029201" cy="338700"/>
          </a:xfrm>
          <a:prstGeom prst="rect">
            <a:avLst/>
          </a:prstGeom>
          <a:noFill/>
          <a:ln>
            <a:noFill/>
          </a:ln>
        </p:spPr>
        <p:txBody>
          <a:bodyPr spcFirstLastPara="1" wrap="square" lIns="91425" tIns="45700" rIns="91425" bIns="45700" anchor="t" anchorCtr="0">
            <a:normAutofit lnSpcReduction="10000"/>
          </a:bodyPr>
          <a:lstStyle/>
          <a:p>
            <a:pPr marL="0" marR="0" lvl="0" indent="0" algn="just" rtl="0">
              <a:lnSpc>
                <a:spcPct val="120000"/>
              </a:lnSpc>
              <a:spcBef>
                <a:spcPts val="0"/>
              </a:spcBef>
              <a:spcAft>
                <a:spcPts val="0"/>
              </a:spcAft>
              <a:buSzPct val="80000"/>
              <a:buNone/>
            </a:pPr>
            <a:r>
              <a:rPr lang="en-US" sz="1400" b="1" dirty="0">
                <a:solidFill>
                  <a:srgbClr val="2B5258"/>
                </a:solidFill>
                <a:latin typeface="Times New Roman"/>
                <a:ea typeface="Times New Roman"/>
                <a:cs typeface="Times New Roman"/>
                <a:sym typeface="Times New Roman"/>
              </a:rPr>
              <a:t>Kamini Suresh Yelamar</a:t>
            </a:r>
            <a:endParaRPr sz="1400" b="1" dirty="0">
              <a:solidFill>
                <a:srgbClr val="2B5258"/>
              </a:solidFill>
              <a:latin typeface="Calibri"/>
              <a:ea typeface="Calibri"/>
              <a:cs typeface="Calibri"/>
              <a:sym typeface="Calibri"/>
            </a:endParaRPr>
          </a:p>
        </p:txBody>
      </p:sp>
      <p:sp>
        <p:nvSpPr>
          <p:cNvPr id="88" name="Google Shape;88;p13"/>
          <p:cNvSpPr txBox="1"/>
          <p:nvPr/>
        </p:nvSpPr>
        <p:spPr>
          <a:xfrm>
            <a:off x="540304" y="3054300"/>
            <a:ext cx="7162800" cy="338700"/>
          </a:xfrm>
          <a:prstGeom prst="rect">
            <a:avLst/>
          </a:prstGeom>
          <a:noFill/>
          <a:ln>
            <a:noFill/>
          </a:ln>
        </p:spPr>
        <p:txBody>
          <a:bodyPr spcFirstLastPara="1" wrap="square" lIns="91425" tIns="45700" rIns="91425" bIns="45700" anchor="ctr" anchorCtr="1">
            <a:spAutoFit/>
          </a:bodyPr>
          <a:lstStyle/>
          <a:p>
            <a:pPr marL="0" marR="0" lvl="0" indent="0" algn="l" rtl="0">
              <a:spcBef>
                <a:spcPts val="0"/>
              </a:spcBef>
              <a:spcAft>
                <a:spcPts val="0"/>
              </a:spcAft>
              <a:buNone/>
            </a:pPr>
            <a:r>
              <a:rPr lang="en-US" sz="1600" b="1" i="0" u="none" strike="noStrike" cap="none" dirty="0">
                <a:solidFill>
                  <a:srgbClr val="2B5258"/>
                </a:solidFill>
                <a:latin typeface="Times New Roman"/>
                <a:ea typeface="Times New Roman"/>
                <a:cs typeface="Times New Roman"/>
                <a:sym typeface="Times New Roman"/>
              </a:rPr>
              <a:t>INFO 5707 Section 005: Data Modeling for Information Professionals</a:t>
            </a:r>
            <a:endParaRPr sz="1600" b="1" dirty="0">
              <a:solidFill>
                <a:srgbClr val="2B5258"/>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p:nvPr/>
        </p:nvSpPr>
        <p:spPr>
          <a:xfrm>
            <a:off x="306962" y="4717475"/>
            <a:ext cx="4715100" cy="615600"/>
          </a:xfrm>
          <a:prstGeom prst="rect">
            <a:avLst/>
          </a:prstGeom>
          <a:noFill/>
          <a:ln>
            <a:noFill/>
          </a:ln>
        </p:spPr>
        <p:txBody>
          <a:bodyPr spcFirstLastPara="1" wrap="square" lIns="91425" tIns="45700" rIns="91425" bIns="45700" anchor="ctr" anchorCtr="1">
            <a:spAutoFit/>
          </a:bodyPr>
          <a:lstStyle/>
          <a:p>
            <a:pPr marL="0" marR="0" lvl="0" indent="0" algn="l" rtl="0">
              <a:spcBef>
                <a:spcPts val="0"/>
              </a:spcBef>
              <a:spcAft>
                <a:spcPts val="0"/>
              </a:spcAft>
              <a:buNone/>
            </a:pPr>
            <a:r>
              <a:rPr lang="en-US" sz="1600" b="1">
                <a:solidFill>
                  <a:schemeClr val="dk1"/>
                </a:solidFill>
                <a:latin typeface="Times New Roman"/>
                <a:ea typeface="Times New Roman"/>
                <a:cs typeface="Times New Roman"/>
                <a:sym typeface="Times New Roman"/>
              </a:rPr>
              <a:t>Data Dictionary: </a:t>
            </a:r>
            <a:r>
              <a:rPr lang="en-US" sz="1600" b="1" u="sng">
                <a:solidFill>
                  <a:schemeClr val="hlink"/>
                </a:solidFill>
                <a:latin typeface="Times New Roman"/>
                <a:ea typeface="Times New Roman"/>
                <a:cs typeface="Times New Roman"/>
                <a:sym typeface="Times New Roman"/>
                <a:hlinkClick r:id="rId3"/>
              </a:rPr>
              <a:t>Group8_Data_Dictionary</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pic>
        <p:nvPicPr>
          <p:cNvPr id="140" name="Google Shape;140;p22"/>
          <p:cNvPicPr preferRelativeResize="0"/>
          <p:nvPr/>
        </p:nvPicPr>
        <p:blipFill>
          <a:blip r:embed="rId4">
            <a:alphaModFix/>
          </a:blip>
          <a:stretch>
            <a:fillRect/>
          </a:stretch>
        </p:blipFill>
        <p:spPr>
          <a:xfrm>
            <a:off x="1262900" y="383675"/>
            <a:ext cx="8957776" cy="4145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417B84"/>
              </a:buClr>
              <a:buSzPts val="3600"/>
              <a:buFont typeface="Century Gothic"/>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Database &amp; Tables Setup</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46" name="Google Shape;146;p23"/>
          <p:cNvSpPr txBox="1">
            <a:spLocks noGrp="1"/>
          </p:cNvSpPr>
          <p:nvPr>
            <p:ph type="body" idx="1"/>
          </p:nvPr>
        </p:nvSpPr>
        <p:spPr>
          <a:xfrm>
            <a:off x="1065200" y="1828800"/>
            <a:ext cx="8891700" cy="3895800"/>
          </a:xfrm>
          <a:prstGeom prst="rect">
            <a:avLst/>
          </a:prstGeom>
          <a:noFill/>
          <a:ln>
            <a:noFill/>
          </a:ln>
        </p:spPr>
        <p:txBody>
          <a:bodyPr spcFirstLastPara="1" wrap="square" lIns="91425" tIns="45700" rIns="91425" bIns="45700" anchor="t" anchorCtr="0">
            <a:noAutofit/>
          </a:bodyPr>
          <a:lstStyle/>
          <a:p>
            <a:pPr marL="274320" lvl="0" indent="-251459" algn="l" rtl="0">
              <a:lnSpc>
                <a:spcPct val="150000"/>
              </a:lnSpc>
              <a:spcBef>
                <a:spcPts val="1200"/>
              </a:spcBef>
              <a:spcAft>
                <a:spcPts val="0"/>
              </a:spcAft>
              <a:buSzPts val="1800"/>
              <a:buChar char="•"/>
            </a:pPr>
            <a:r>
              <a:rPr lang="en-US" sz="1600" dirty="0">
                <a:latin typeface="Times New Roman" panose="02020603050405020304" pitchFamily="18" charset="0"/>
                <a:cs typeface="Times New Roman" panose="02020603050405020304" pitchFamily="18" charset="0"/>
              </a:rPr>
              <a:t>Customer -  It contains the information of customers</a:t>
            </a:r>
            <a:endParaRPr sz="1600" dirty="0">
              <a:latin typeface="Times New Roman" panose="02020603050405020304" pitchFamily="18" charset="0"/>
              <a:cs typeface="Times New Roman" panose="02020603050405020304" pitchFamily="18" charset="0"/>
            </a:endParaRPr>
          </a:p>
          <a:p>
            <a:pPr marL="274320" lvl="0" indent="-251459" algn="l" rtl="0">
              <a:lnSpc>
                <a:spcPct val="150000"/>
              </a:lnSpc>
              <a:spcBef>
                <a:spcPts val="0"/>
              </a:spcBef>
              <a:spcAft>
                <a:spcPts val="0"/>
              </a:spcAft>
              <a:buSzPts val="1800"/>
              <a:buChar char="•"/>
            </a:pPr>
            <a:r>
              <a:rPr lang="en-US" sz="1600" dirty="0">
                <a:latin typeface="Times New Roman" panose="02020603050405020304" pitchFamily="18" charset="0"/>
                <a:cs typeface="Times New Roman" panose="02020603050405020304" pitchFamily="18" charset="0"/>
              </a:rPr>
              <a:t>Billing - It is a summary of customer information and billing cycle information</a:t>
            </a:r>
            <a:endParaRPr sz="1600" dirty="0">
              <a:latin typeface="Times New Roman" panose="02020603050405020304" pitchFamily="18" charset="0"/>
              <a:cs typeface="Times New Roman" panose="02020603050405020304" pitchFamily="18" charset="0"/>
            </a:endParaRPr>
          </a:p>
          <a:p>
            <a:pPr marL="274320" lvl="0" indent="-251459" algn="l" rtl="0">
              <a:lnSpc>
                <a:spcPct val="150000"/>
              </a:lnSpc>
              <a:spcBef>
                <a:spcPts val="0"/>
              </a:spcBef>
              <a:spcAft>
                <a:spcPts val="0"/>
              </a:spcAft>
              <a:buSzPts val="1800"/>
              <a:buChar char="•"/>
            </a:pPr>
            <a:r>
              <a:rPr lang="en-US" sz="1600" dirty="0">
                <a:latin typeface="Times New Roman" panose="02020603050405020304" pitchFamily="18" charset="0"/>
                <a:cs typeface="Times New Roman" panose="02020603050405020304" pitchFamily="18" charset="0"/>
              </a:rPr>
              <a:t>Invoice - It contains the information about the amount due for the invoice</a:t>
            </a:r>
            <a:endParaRPr sz="1600" dirty="0">
              <a:latin typeface="Times New Roman" panose="02020603050405020304" pitchFamily="18" charset="0"/>
              <a:cs typeface="Times New Roman" panose="02020603050405020304" pitchFamily="18" charset="0"/>
            </a:endParaRPr>
          </a:p>
          <a:p>
            <a:pPr marL="274320" lvl="0" indent="-251459" algn="l" rtl="0">
              <a:lnSpc>
                <a:spcPct val="150000"/>
              </a:lnSpc>
              <a:spcBef>
                <a:spcPts val="0"/>
              </a:spcBef>
              <a:spcAft>
                <a:spcPts val="0"/>
              </a:spcAft>
              <a:buSzPts val="1800"/>
              <a:buChar char="•"/>
            </a:pPr>
            <a:r>
              <a:rPr lang="en-US" sz="1600" dirty="0">
                <a:latin typeface="Times New Roman" panose="02020603050405020304" pitchFamily="18" charset="0"/>
                <a:cs typeface="Times New Roman" panose="02020603050405020304" pitchFamily="18" charset="0"/>
              </a:rPr>
              <a:t>Device - It includes details about associated devices to users.</a:t>
            </a:r>
            <a:endParaRPr sz="1600" dirty="0">
              <a:latin typeface="Times New Roman" panose="02020603050405020304" pitchFamily="18" charset="0"/>
              <a:cs typeface="Times New Roman" panose="02020603050405020304" pitchFamily="18" charset="0"/>
            </a:endParaRPr>
          </a:p>
          <a:p>
            <a:pPr marL="274320" lvl="0" indent="-251459" algn="l" rtl="0">
              <a:lnSpc>
                <a:spcPct val="150000"/>
              </a:lnSpc>
              <a:spcBef>
                <a:spcPts val="0"/>
              </a:spcBef>
              <a:spcAft>
                <a:spcPts val="0"/>
              </a:spcAft>
              <a:buSzPts val="1800"/>
              <a:buChar char="•"/>
            </a:pPr>
            <a:r>
              <a:rPr lang="en-US" sz="1600" dirty="0">
                <a:latin typeface="Times New Roman" panose="02020603050405020304" pitchFamily="18" charset="0"/>
                <a:cs typeface="Times New Roman" panose="02020603050405020304" pitchFamily="18" charset="0"/>
              </a:rPr>
              <a:t>Feedback - It has information about customer’s feedback and complaints</a:t>
            </a:r>
            <a:endParaRPr sz="1600" dirty="0">
              <a:latin typeface="Times New Roman" panose="02020603050405020304" pitchFamily="18" charset="0"/>
              <a:cs typeface="Times New Roman" panose="02020603050405020304" pitchFamily="18" charset="0"/>
            </a:endParaRPr>
          </a:p>
          <a:p>
            <a:pPr marL="274320" lvl="0" indent="-251459" algn="l" rtl="0">
              <a:lnSpc>
                <a:spcPct val="150000"/>
              </a:lnSpc>
              <a:spcBef>
                <a:spcPts val="0"/>
              </a:spcBef>
              <a:spcAft>
                <a:spcPts val="0"/>
              </a:spcAft>
              <a:buSzPts val="1800"/>
              <a:buChar char="•"/>
            </a:pPr>
            <a:r>
              <a:rPr lang="en-US" sz="1600" dirty="0">
                <a:latin typeface="Times New Roman" panose="02020603050405020304" pitchFamily="18" charset="0"/>
                <a:cs typeface="Times New Roman" panose="02020603050405020304" pitchFamily="18" charset="0"/>
              </a:rPr>
              <a:t>Blacklist - It lists customers with above $500 in outstanding invoices, Also customer representatives can add manually.</a:t>
            </a:r>
            <a:endParaRPr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body" idx="1"/>
          </p:nvPr>
        </p:nvSpPr>
        <p:spPr>
          <a:xfrm>
            <a:off x="1065225" y="594925"/>
            <a:ext cx="8686800" cy="5244300"/>
          </a:xfrm>
          <a:prstGeom prst="rect">
            <a:avLst/>
          </a:prstGeom>
        </p:spPr>
        <p:txBody>
          <a:bodyPr spcFirstLastPara="1" wrap="square" lIns="91425" tIns="45700" rIns="91425" bIns="45700" anchor="t" anchorCtr="0">
            <a:noAutofit/>
          </a:bodyPr>
          <a:lstStyle/>
          <a:p>
            <a:pPr marL="274320" lvl="0" indent="-276860" algn="l" rtl="0">
              <a:lnSpc>
                <a:spcPct val="150000"/>
              </a:lnSpc>
              <a:spcBef>
                <a:spcPts val="1200"/>
              </a:spcBef>
              <a:spcAft>
                <a:spcPts val="0"/>
              </a:spcAft>
              <a:buSzPts val="2200"/>
              <a:buChar char="•"/>
            </a:pPr>
            <a:r>
              <a:rPr lang="en-US" sz="1600" dirty="0" err="1">
                <a:latin typeface="Times New Roman" panose="02020603050405020304" pitchFamily="18" charset="0"/>
                <a:cs typeface="Times New Roman" panose="02020603050405020304" pitchFamily="18" charset="0"/>
              </a:rPr>
              <a:t>Usage_Data</a:t>
            </a:r>
            <a:r>
              <a:rPr lang="en-US" sz="1600" dirty="0">
                <a:latin typeface="Times New Roman" panose="02020603050405020304" pitchFamily="18" charset="0"/>
                <a:cs typeface="Times New Roman" panose="02020603050405020304" pitchFamily="18" charset="0"/>
              </a:rPr>
              <a:t> - It has information about customers plan utilization over voice data and </a:t>
            </a:r>
            <a:r>
              <a:rPr lang="en-US" sz="1600" dirty="0" err="1">
                <a:latin typeface="Times New Roman" panose="02020603050405020304" pitchFamily="18" charset="0"/>
                <a:cs typeface="Times New Roman" panose="02020603050405020304" pitchFamily="18" charset="0"/>
              </a:rPr>
              <a:t>sms</a:t>
            </a:r>
            <a:endParaRPr sz="1600" dirty="0">
              <a:latin typeface="Times New Roman" panose="02020603050405020304" pitchFamily="18" charset="0"/>
              <a:cs typeface="Times New Roman" panose="02020603050405020304" pitchFamily="18" charset="0"/>
            </a:endParaRPr>
          </a:p>
          <a:p>
            <a:pPr marL="274320" lvl="0" indent="-276860" algn="l" rtl="0">
              <a:lnSpc>
                <a:spcPct val="150000"/>
              </a:lnSpc>
              <a:spcBef>
                <a:spcPts val="0"/>
              </a:spcBef>
              <a:spcAft>
                <a:spcPts val="0"/>
              </a:spcAft>
              <a:buSzPts val="2200"/>
              <a:buChar char="•"/>
            </a:pPr>
            <a:r>
              <a:rPr lang="en-US" sz="1600" dirty="0">
                <a:latin typeface="Times New Roman" panose="02020603050405020304" pitchFamily="18" charset="0"/>
                <a:cs typeface="Times New Roman" panose="02020603050405020304" pitchFamily="18" charset="0"/>
              </a:rPr>
              <a:t>Employee - It contains the information of the employees </a:t>
            </a:r>
            <a:endParaRPr sz="1600" dirty="0">
              <a:latin typeface="Times New Roman" panose="02020603050405020304" pitchFamily="18" charset="0"/>
              <a:cs typeface="Times New Roman" panose="02020603050405020304" pitchFamily="18" charset="0"/>
            </a:endParaRPr>
          </a:p>
          <a:p>
            <a:pPr marL="274320" lvl="0" indent="-276860" algn="l" rtl="0">
              <a:lnSpc>
                <a:spcPct val="150000"/>
              </a:lnSpc>
              <a:spcBef>
                <a:spcPts val="0"/>
              </a:spcBef>
              <a:spcAft>
                <a:spcPts val="0"/>
              </a:spcAft>
              <a:buSzPts val="2200"/>
              <a:buChar char="•"/>
            </a:pPr>
            <a:r>
              <a:rPr lang="en-US" sz="1600" dirty="0">
                <a:latin typeface="Times New Roman" panose="02020603050405020304" pitchFamily="18" charset="0"/>
                <a:cs typeface="Times New Roman" panose="02020603050405020304" pitchFamily="18" charset="0"/>
              </a:rPr>
              <a:t>Department - It includes information on the employees' department. </a:t>
            </a:r>
            <a:endParaRPr sz="1600" dirty="0">
              <a:latin typeface="Times New Roman" panose="02020603050405020304" pitchFamily="18" charset="0"/>
              <a:cs typeface="Times New Roman" panose="02020603050405020304" pitchFamily="18" charset="0"/>
            </a:endParaRPr>
          </a:p>
          <a:p>
            <a:pPr marL="274320" lvl="0" indent="-276860" algn="l" rtl="0">
              <a:lnSpc>
                <a:spcPct val="150000"/>
              </a:lnSpc>
              <a:spcBef>
                <a:spcPts val="0"/>
              </a:spcBef>
              <a:spcAft>
                <a:spcPts val="0"/>
              </a:spcAft>
              <a:buSzPts val="2200"/>
              <a:buChar char="•"/>
            </a:pPr>
            <a:r>
              <a:rPr lang="en-US" sz="1600" dirty="0">
                <a:latin typeface="Times New Roman" panose="02020603050405020304" pitchFamily="18" charset="0"/>
                <a:cs typeface="Times New Roman" panose="02020603050405020304" pitchFamily="18" charset="0"/>
              </a:rPr>
              <a:t>Offer - It includes details on offers made in regard to a plan.</a:t>
            </a:r>
            <a:endParaRPr sz="1600" dirty="0">
              <a:latin typeface="Times New Roman" panose="02020603050405020304" pitchFamily="18" charset="0"/>
              <a:cs typeface="Times New Roman" panose="02020603050405020304" pitchFamily="18" charset="0"/>
            </a:endParaRPr>
          </a:p>
          <a:p>
            <a:pPr marL="274320" lvl="0" indent="-276860" algn="l" rtl="0">
              <a:lnSpc>
                <a:spcPct val="150000"/>
              </a:lnSpc>
              <a:spcBef>
                <a:spcPts val="0"/>
              </a:spcBef>
              <a:spcAft>
                <a:spcPts val="0"/>
              </a:spcAft>
              <a:buSzPts val="2200"/>
              <a:buChar char="•"/>
            </a:pPr>
            <a:r>
              <a:rPr lang="en-US" sz="1600" dirty="0">
                <a:latin typeface="Times New Roman" panose="02020603050405020304" pitchFamily="18" charset="0"/>
                <a:cs typeface="Times New Roman" panose="02020603050405020304" pitchFamily="18" charset="0"/>
              </a:rPr>
              <a:t>Plan - It has information about available plans that customer can avail</a:t>
            </a:r>
            <a:endParaRPr sz="1600" dirty="0">
              <a:latin typeface="Times New Roman" panose="02020603050405020304" pitchFamily="18" charset="0"/>
              <a:cs typeface="Times New Roman" panose="02020603050405020304" pitchFamily="18" charset="0"/>
            </a:endParaRPr>
          </a:p>
          <a:p>
            <a:pPr marL="274320" lvl="0" indent="-276860" algn="l" rtl="0">
              <a:lnSpc>
                <a:spcPct val="150000"/>
              </a:lnSpc>
              <a:spcBef>
                <a:spcPts val="0"/>
              </a:spcBef>
              <a:spcAft>
                <a:spcPts val="0"/>
              </a:spcAft>
              <a:buSzPts val="2200"/>
              <a:buChar char="•"/>
            </a:pPr>
            <a:r>
              <a:rPr lang="en-US" sz="1600" dirty="0">
                <a:latin typeface="Times New Roman" panose="02020603050405020304" pitchFamily="18" charset="0"/>
                <a:cs typeface="Times New Roman" panose="02020603050405020304" pitchFamily="18" charset="0"/>
              </a:rPr>
              <a:t>Payment - It will maintain track of all payments done for an invoice</a:t>
            </a:r>
            <a:endParaRPr sz="1600" dirty="0">
              <a:latin typeface="Times New Roman" panose="02020603050405020304" pitchFamily="18" charset="0"/>
              <a:cs typeface="Times New Roman" panose="02020603050405020304" pitchFamily="18" charset="0"/>
            </a:endParaRPr>
          </a:p>
          <a:p>
            <a:pPr marL="274320" lvl="0" indent="-276860" algn="l" rtl="0">
              <a:lnSpc>
                <a:spcPct val="150000"/>
              </a:lnSpc>
              <a:spcBef>
                <a:spcPts val="0"/>
              </a:spcBef>
              <a:spcAft>
                <a:spcPts val="0"/>
              </a:spcAft>
              <a:buSzPts val="2200"/>
              <a:buChar char="•"/>
            </a:pPr>
            <a:r>
              <a:rPr lang="en-US" sz="1600" dirty="0" err="1">
                <a:latin typeface="Times New Roman" panose="02020603050405020304" pitchFamily="18" charset="0"/>
                <a:cs typeface="Times New Roman" panose="02020603050405020304" pitchFamily="18" charset="0"/>
              </a:rPr>
              <a:t>Plan_Offer</a:t>
            </a:r>
            <a:r>
              <a:rPr lang="en-US" sz="1600" dirty="0">
                <a:latin typeface="Times New Roman" panose="02020603050405020304" pitchFamily="18" charset="0"/>
                <a:cs typeface="Times New Roman" panose="02020603050405020304" pitchFamily="18" charset="0"/>
              </a:rPr>
              <a:t> - It is a composite entity storing id’s of plan and offer</a:t>
            </a:r>
            <a:endParaRPr sz="1600" dirty="0">
              <a:latin typeface="Times New Roman" panose="02020603050405020304" pitchFamily="18" charset="0"/>
              <a:cs typeface="Times New Roman" panose="02020603050405020304" pitchFamily="18" charset="0"/>
            </a:endParaRPr>
          </a:p>
          <a:p>
            <a:pPr marL="274320" lvl="0" indent="-276860" algn="l" rtl="0">
              <a:lnSpc>
                <a:spcPct val="150000"/>
              </a:lnSpc>
              <a:spcBef>
                <a:spcPts val="0"/>
              </a:spcBef>
              <a:spcAft>
                <a:spcPts val="0"/>
              </a:spcAft>
              <a:buSzPts val="2200"/>
              <a:buChar char="•"/>
            </a:pPr>
            <a:r>
              <a:rPr lang="en-US" sz="1600" dirty="0" err="1">
                <a:latin typeface="Times New Roman" panose="02020603050405020304" pitchFamily="18" charset="0"/>
                <a:cs typeface="Times New Roman" panose="02020603050405020304" pitchFamily="18" charset="0"/>
              </a:rPr>
              <a:t>Cust_Emp</a:t>
            </a:r>
            <a:r>
              <a:rPr lang="en-US" sz="1600" dirty="0">
                <a:latin typeface="Times New Roman" panose="02020603050405020304" pitchFamily="18" charset="0"/>
                <a:cs typeface="Times New Roman" panose="02020603050405020304" pitchFamily="18" charset="0"/>
              </a:rPr>
              <a:t> - It is a composite entity storing id’s of customer and employee</a:t>
            </a:r>
            <a:endParaRPr sz="1600" dirty="0">
              <a:latin typeface="Times New Roman" panose="02020603050405020304" pitchFamily="18" charset="0"/>
              <a:cs typeface="Times New Roman" panose="02020603050405020304" pitchFamily="18" charset="0"/>
            </a:endParaRPr>
          </a:p>
          <a:p>
            <a:pPr marL="0" lvl="0" indent="0" algn="l" rtl="0">
              <a:lnSpc>
                <a:spcPct val="150000"/>
              </a:lnSpc>
              <a:spcBef>
                <a:spcPts val="1800"/>
              </a:spcBef>
              <a:spcAft>
                <a:spcPts val="0"/>
              </a:spcAft>
              <a:buNone/>
            </a:pP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1065212" y="533400"/>
            <a:ext cx="8686800" cy="1066800"/>
          </a:xfrm>
          <a:prstGeom prst="rect">
            <a:avLst/>
          </a:prstGeom>
        </p:spPr>
        <p:txBody>
          <a:bodyPr spcFirstLastPara="1" wrap="square" lIns="91425" tIns="45700" rIns="91425" bIns="45700" anchor="b" anchorCtr="0">
            <a:normAutofit/>
          </a:bodyPr>
          <a:lstStyle/>
          <a:p>
            <a:pPr marL="0" lvl="0" indent="0" algn="l" rtl="0">
              <a:lnSpc>
                <a:spcPct val="115000"/>
              </a:lnSpc>
              <a:spcBef>
                <a:spcPts val="0"/>
              </a:spcBef>
              <a:spcAft>
                <a:spcPts val="0"/>
              </a:spcAft>
              <a:buClr>
                <a:schemeClr val="dk1"/>
              </a:buClr>
              <a:buSzPts val="1100"/>
              <a:buFont typeface="Arial"/>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Trigger commands</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59" name="Google Shape;159;p25"/>
          <p:cNvSpPr txBox="1">
            <a:spLocks noGrp="1"/>
          </p:cNvSpPr>
          <p:nvPr>
            <p:ph type="body" idx="1"/>
          </p:nvPr>
        </p:nvSpPr>
        <p:spPr>
          <a:xfrm>
            <a:off x="1065212" y="1828800"/>
            <a:ext cx="8686800" cy="4191000"/>
          </a:xfrm>
          <a:prstGeom prst="rect">
            <a:avLst/>
          </a:prstGeom>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r>
              <a:rPr lang="en-US" sz="1600" dirty="0">
                <a:highlight>
                  <a:srgbClr val="FFFFFF"/>
                </a:highlight>
                <a:latin typeface="Times New Roman"/>
                <a:ea typeface="Times New Roman"/>
                <a:cs typeface="Times New Roman"/>
                <a:sym typeface="Times New Roman"/>
              </a:rPr>
              <a:t> </a:t>
            </a:r>
            <a:endParaRPr sz="1600" dirty="0">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600" b="1" dirty="0">
                <a:highlight>
                  <a:srgbClr val="FFFFFF"/>
                </a:highlight>
                <a:latin typeface="Times New Roman"/>
                <a:ea typeface="Times New Roman"/>
                <a:cs typeface="Times New Roman"/>
                <a:sym typeface="Times New Roman"/>
              </a:rPr>
              <a:t>1. For IMEI Validation.</a:t>
            </a:r>
            <a:r>
              <a:rPr lang="en-US" sz="1600" dirty="0">
                <a:highlight>
                  <a:srgbClr val="FFFFFF"/>
                </a:highlight>
                <a:latin typeface="Times New Roman"/>
                <a:ea typeface="Times New Roman"/>
                <a:cs typeface="Times New Roman"/>
                <a:sym typeface="Times New Roman"/>
              </a:rPr>
              <a:t> </a:t>
            </a:r>
            <a:endParaRPr sz="1600" dirty="0">
              <a:highlight>
                <a:srgbClr val="FFFFFF"/>
              </a:highlight>
              <a:latin typeface="Times New Roman"/>
              <a:ea typeface="Times New Roman"/>
              <a:cs typeface="Times New Roman"/>
              <a:sym typeface="Times New Roman"/>
            </a:endParaRPr>
          </a:p>
          <a:p>
            <a:pPr marL="0" lvl="0" indent="0" algn="l" rtl="0">
              <a:spcBef>
                <a:spcPts val="1800"/>
              </a:spcBef>
              <a:spcAft>
                <a:spcPts val="0"/>
              </a:spcAft>
              <a:buNone/>
            </a:pPr>
            <a:endParaRPr sz="1600" dirty="0"/>
          </a:p>
        </p:txBody>
      </p:sp>
      <p:pic>
        <p:nvPicPr>
          <p:cNvPr id="160" name="Google Shape;160;p25"/>
          <p:cNvPicPr preferRelativeResize="0"/>
          <p:nvPr/>
        </p:nvPicPr>
        <p:blipFill>
          <a:blip r:embed="rId3">
            <a:alphaModFix/>
          </a:blip>
          <a:stretch>
            <a:fillRect/>
          </a:stretch>
        </p:blipFill>
        <p:spPr>
          <a:xfrm>
            <a:off x="1390312" y="2573866"/>
            <a:ext cx="7694421" cy="34459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1065212" y="533400"/>
            <a:ext cx="8686800" cy="1066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Continued…</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67" name="Google Shape;167;p26"/>
          <p:cNvSpPr txBox="1">
            <a:spLocks noGrp="1"/>
          </p:cNvSpPr>
          <p:nvPr>
            <p:ph type="body" idx="1"/>
          </p:nvPr>
        </p:nvSpPr>
        <p:spPr>
          <a:xfrm>
            <a:off x="1065212" y="1828800"/>
            <a:ext cx="8686800" cy="4191000"/>
          </a:xfrm>
          <a:prstGeom prst="rect">
            <a:avLst/>
          </a:prstGeom>
        </p:spPr>
        <p:txBody>
          <a:bodyPr spcFirstLastPara="1" wrap="square" lIns="91425" tIns="45700" rIns="91425" bIns="457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1600" b="1" dirty="0">
                <a:highlight>
                  <a:srgbClr val="FFFFFF"/>
                </a:highlight>
                <a:latin typeface="Times New Roman"/>
                <a:ea typeface="Times New Roman"/>
                <a:cs typeface="Times New Roman"/>
                <a:sym typeface="Times New Roman"/>
              </a:rPr>
              <a:t>Output:</a:t>
            </a:r>
            <a:r>
              <a:rPr lang="en-US" sz="1600" dirty="0">
                <a:highlight>
                  <a:srgbClr val="FFFFFF"/>
                </a:highlight>
                <a:latin typeface="Times New Roman"/>
                <a:ea typeface="Times New Roman"/>
                <a:cs typeface="Times New Roman"/>
                <a:sym typeface="Times New Roman"/>
              </a:rPr>
              <a:t> </a:t>
            </a:r>
            <a:endParaRPr sz="1600" dirty="0">
              <a:highlight>
                <a:srgbClr val="FFFFFF"/>
              </a:highlight>
              <a:latin typeface="Times New Roman"/>
              <a:ea typeface="Times New Roman"/>
              <a:cs typeface="Times New Roman"/>
              <a:sym typeface="Times New Roman"/>
            </a:endParaRPr>
          </a:p>
          <a:p>
            <a:pPr marL="457200" lvl="0" indent="0" algn="just" rtl="0">
              <a:lnSpc>
                <a:spcPct val="115000"/>
              </a:lnSpc>
              <a:spcBef>
                <a:spcPts val="0"/>
              </a:spcBef>
              <a:spcAft>
                <a:spcPts val="0"/>
              </a:spcAft>
              <a:buClr>
                <a:schemeClr val="dk1"/>
              </a:buClr>
              <a:buSzPts val="1100"/>
              <a:buFont typeface="Arial"/>
              <a:buNone/>
            </a:pPr>
            <a:r>
              <a:rPr lang="en-US" sz="1600" dirty="0">
                <a:highlight>
                  <a:srgbClr val="FFFFFF"/>
                </a:highlight>
                <a:latin typeface="Times New Roman"/>
                <a:ea typeface="Times New Roman"/>
                <a:cs typeface="Times New Roman"/>
                <a:sym typeface="Times New Roman"/>
              </a:rPr>
              <a:t>03:39:51	INSERT INTO device (DEVICE_ID, DEVICE_NAME, PHONE_NUM, IMEI) VALUES('4021', 'iPhone 14', '555-1678', '12345678901234578787') Error Code: 1406. Data too long for column 'IMEI' at row 1  0.0056 sec. </a:t>
            </a:r>
            <a:endParaRPr sz="1600" dirty="0">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600" dirty="0">
                <a:highlight>
                  <a:srgbClr val="FFFFFF"/>
                </a:highlight>
                <a:latin typeface="Times New Roman"/>
                <a:ea typeface="Times New Roman"/>
                <a:cs typeface="Times New Roman"/>
                <a:sym typeface="Times New Roman"/>
              </a:rPr>
              <a:t> </a:t>
            </a:r>
            <a:endParaRPr sz="1600" dirty="0">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600" b="1" dirty="0">
                <a:highlight>
                  <a:srgbClr val="FFFFFF"/>
                </a:highlight>
                <a:latin typeface="Times New Roman"/>
                <a:ea typeface="Times New Roman"/>
                <a:cs typeface="Times New Roman"/>
                <a:sym typeface="Times New Roman"/>
              </a:rPr>
              <a:t>Explanation:</a:t>
            </a:r>
            <a:r>
              <a:rPr lang="en-US" sz="1600" dirty="0">
                <a:highlight>
                  <a:srgbClr val="FFFFFF"/>
                </a:highlight>
                <a:latin typeface="Times New Roman"/>
                <a:ea typeface="Times New Roman"/>
                <a:cs typeface="Times New Roman"/>
                <a:sym typeface="Times New Roman"/>
              </a:rPr>
              <a:t> </a:t>
            </a:r>
            <a:endParaRPr sz="1600" dirty="0">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600" dirty="0">
                <a:highlight>
                  <a:srgbClr val="FFFFFF"/>
                </a:highlight>
                <a:latin typeface="Times New Roman"/>
                <a:ea typeface="Times New Roman"/>
                <a:cs typeface="Times New Roman"/>
                <a:sym typeface="Times New Roman"/>
              </a:rPr>
              <a:t> </a:t>
            </a:r>
            <a:endParaRPr sz="1600" dirty="0">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600" b="1" dirty="0">
                <a:highlight>
                  <a:srgbClr val="FFFFFF"/>
                </a:highlight>
                <a:latin typeface="Times New Roman"/>
                <a:ea typeface="Times New Roman"/>
                <a:cs typeface="Times New Roman"/>
                <a:sym typeface="Times New Roman"/>
              </a:rPr>
              <a:t>If a consumer or customer representative enters an IMEI number with more than 15 digits, the system will issue an error stating that the IMEI number is too long. This trigger command is more beneficial for avoiding duplicate data in a table.</a:t>
            </a:r>
            <a:r>
              <a:rPr lang="en-US" sz="1600" dirty="0">
                <a:highlight>
                  <a:srgbClr val="FFFFFF"/>
                </a:highlight>
                <a:latin typeface="Times New Roman"/>
                <a:ea typeface="Times New Roman"/>
                <a:cs typeface="Times New Roman"/>
                <a:sym typeface="Times New Roman"/>
              </a:rPr>
              <a:t> </a:t>
            </a:r>
            <a:endParaRPr sz="1600" dirty="0">
              <a:highlight>
                <a:srgbClr val="FFFFFF"/>
              </a:highlight>
              <a:latin typeface="Times New Roman"/>
              <a:ea typeface="Times New Roman"/>
              <a:cs typeface="Times New Roman"/>
              <a:sym typeface="Times New Roman"/>
            </a:endParaRPr>
          </a:p>
          <a:p>
            <a:pPr marL="0" lvl="0" indent="0" algn="l" rtl="0">
              <a:spcBef>
                <a:spcPts val="1800"/>
              </a:spcBef>
              <a:spcAft>
                <a:spcPts val="0"/>
              </a:spcAft>
              <a:buNone/>
            </a:pPr>
            <a:endParaRPr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1065212" y="533400"/>
            <a:ext cx="8686800" cy="1066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Payment Information Validation</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74" name="Google Shape;174;p27"/>
          <p:cNvSpPr txBox="1">
            <a:spLocks noGrp="1"/>
          </p:cNvSpPr>
          <p:nvPr>
            <p:ph type="body" idx="1"/>
          </p:nvPr>
        </p:nvSpPr>
        <p:spPr>
          <a:xfrm>
            <a:off x="1065200" y="1828800"/>
            <a:ext cx="8686800" cy="4728300"/>
          </a:xfrm>
          <a:prstGeom prst="rect">
            <a:avLst/>
          </a:prstGeom>
        </p:spPr>
        <p:txBody>
          <a:bodyPr spcFirstLastPara="1" wrap="square" lIns="91425" tIns="45700" rIns="91425" bIns="45700" anchor="t" anchorCtr="0">
            <a:normAutofit fontScale="25000" lnSpcReduction="20000"/>
          </a:bodyPr>
          <a:lstStyle/>
          <a:p>
            <a:pPr marL="0" lvl="0" indent="0" algn="just" rtl="0">
              <a:lnSpc>
                <a:spcPct val="115000"/>
              </a:lnSpc>
              <a:spcBef>
                <a:spcPts val="0"/>
              </a:spcBef>
              <a:spcAft>
                <a:spcPts val="0"/>
              </a:spcAft>
              <a:buNone/>
            </a:pPr>
            <a:r>
              <a:rPr lang="en-US" sz="6400" b="1" dirty="0">
                <a:highlight>
                  <a:srgbClr val="FFFFFF"/>
                </a:highlight>
                <a:latin typeface="Times New Roman" panose="02020603050405020304" pitchFamily="18" charset="0"/>
                <a:cs typeface="Times New Roman" panose="02020603050405020304" pitchFamily="18" charset="0"/>
              </a:rPr>
              <a:t> 2. Payment Information validation:</a:t>
            </a:r>
            <a:endParaRPr sz="6400" b="1"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Clr>
                <a:schemeClr val="dk1"/>
              </a:buClr>
              <a:buSzPct val="25882"/>
              <a:buFont typeface="Arial"/>
              <a:buNone/>
            </a:pPr>
            <a:endParaRPr sz="4250" dirty="0">
              <a:highlight>
                <a:srgbClr val="FFFFFF"/>
              </a:highlight>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Clr>
                <a:schemeClr val="dk1"/>
              </a:buClr>
              <a:buSzPct val="25882"/>
              <a:buFont typeface="Arial"/>
              <a:buNone/>
            </a:pPr>
            <a:r>
              <a:rPr lang="en-US" sz="5600" dirty="0">
                <a:latin typeface="Times New Roman" panose="02020603050405020304" pitchFamily="18" charset="0"/>
                <a:cs typeface="Times New Roman" panose="02020603050405020304" pitchFamily="18" charset="0"/>
              </a:rPr>
              <a:t>Here due amount is 75.00 as mentioned in the preceding table. This is due for invoice “3003”. </a:t>
            </a:r>
            <a:endParaRPr sz="5600" dirty="0">
              <a:latin typeface="Times New Roman" panose="02020603050405020304" pitchFamily="18" charset="0"/>
              <a:cs typeface="Times New Roman" panose="02020603050405020304" pitchFamily="18" charset="0"/>
            </a:endParaRPr>
          </a:p>
          <a:p>
            <a:pPr marL="0" lvl="0" indent="0" algn="l" rtl="0">
              <a:spcBef>
                <a:spcPts val="1800"/>
              </a:spcBef>
              <a:spcAft>
                <a:spcPts val="0"/>
              </a:spcAft>
              <a:buNone/>
            </a:pPr>
            <a:endParaRPr sz="4250" dirty="0">
              <a:latin typeface="Times New Roman" panose="02020603050405020304" pitchFamily="18" charset="0"/>
              <a:cs typeface="Times New Roman" panose="02020603050405020304" pitchFamily="18" charset="0"/>
            </a:endParaRPr>
          </a:p>
        </p:txBody>
      </p:sp>
      <p:pic>
        <p:nvPicPr>
          <p:cNvPr id="175" name="Google Shape;175;p27"/>
          <p:cNvPicPr preferRelativeResize="0"/>
          <p:nvPr/>
        </p:nvPicPr>
        <p:blipFill>
          <a:blip r:embed="rId3">
            <a:alphaModFix/>
          </a:blip>
          <a:stretch>
            <a:fillRect/>
          </a:stretch>
        </p:blipFill>
        <p:spPr>
          <a:xfrm>
            <a:off x="1343850" y="2284652"/>
            <a:ext cx="6978883" cy="1525347"/>
          </a:xfrm>
          <a:prstGeom prst="rect">
            <a:avLst/>
          </a:prstGeom>
          <a:noFill/>
          <a:ln>
            <a:noFill/>
          </a:ln>
        </p:spPr>
      </p:pic>
      <p:pic>
        <p:nvPicPr>
          <p:cNvPr id="176" name="Google Shape;176;p27"/>
          <p:cNvPicPr preferRelativeResize="0"/>
          <p:nvPr/>
        </p:nvPicPr>
        <p:blipFill>
          <a:blip r:embed="rId4">
            <a:alphaModFix/>
          </a:blip>
          <a:stretch>
            <a:fillRect/>
          </a:stretch>
        </p:blipFill>
        <p:spPr>
          <a:xfrm>
            <a:off x="1345399" y="3899387"/>
            <a:ext cx="6977334" cy="17563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1065212" y="533400"/>
            <a:ext cx="8686800" cy="1066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Continued…</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83" name="Google Shape;183;p28"/>
          <p:cNvSpPr txBox="1">
            <a:spLocks noGrp="1"/>
          </p:cNvSpPr>
          <p:nvPr>
            <p:ph type="body" idx="1"/>
          </p:nvPr>
        </p:nvSpPr>
        <p:spPr>
          <a:xfrm>
            <a:off x="1065212" y="1828800"/>
            <a:ext cx="8686800" cy="4191000"/>
          </a:xfrm>
          <a:prstGeom prst="rect">
            <a:avLst/>
          </a:prstGeom>
        </p:spPr>
        <p:txBody>
          <a:bodyPr spcFirstLastPara="1" wrap="square" lIns="91425" tIns="45700" rIns="91425" bIns="45700" anchor="t" anchorCtr="0">
            <a:normAutofit/>
          </a:bodyPr>
          <a:lstStyle/>
          <a:p>
            <a:pPr marL="0" lvl="0" indent="0" algn="l" rtl="0">
              <a:spcBef>
                <a:spcPts val="180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l" rtl="0">
              <a:spcBef>
                <a:spcPts val="180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l" rtl="0">
              <a:spcBef>
                <a:spcPts val="180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l" rtl="0">
              <a:spcBef>
                <a:spcPts val="180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l" rtl="0">
              <a:spcBef>
                <a:spcPts val="180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Clr>
                <a:schemeClr val="dk1"/>
              </a:buClr>
              <a:buSzPts val="1100"/>
              <a:buFont typeface="Arial"/>
              <a:buNone/>
            </a:pPr>
            <a:endParaRPr lang="en-US"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just" rtl="0">
              <a:lnSpc>
                <a:spcPct val="115000"/>
              </a:lnSpc>
              <a:spcBef>
                <a:spcPts val="0"/>
              </a:spcBef>
              <a:spcAft>
                <a:spcPts val="0"/>
              </a:spcAft>
              <a:buClr>
                <a:schemeClr val="dk1"/>
              </a:buClr>
              <a:buSzPts val="1100"/>
              <a:buFont typeface="Arial"/>
              <a:buNone/>
            </a:pPr>
            <a:r>
              <a:rPr lang="en-US" sz="1600" dirty="0">
                <a:highlight>
                  <a:srgbClr val="FFFFFF"/>
                </a:highlight>
                <a:latin typeface="Times New Roman" panose="02020603050405020304" pitchFamily="18" charset="0"/>
                <a:ea typeface="Calibri"/>
                <a:cs typeface="Times New Roman" panose="02020603050405020304" pitchFamily="18" charset="0"/>
                <a:sym typeface="Calibri"/>
              </a:rPr>
              <a:t>Explanation: </a:t>
            </a: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just" rtl="0">
              <a:lnSpc>
                <a:spcPct val="115000"/>
              </a:lnSpc>
              <a:spcBef>
                <a:spcPts val="0"/>
              </a:spcBef>
              <a:spcAft>
                <a:spcPts val="0"/>
              </a:spcAft>
              <a:buClr>
                <a:schemeClr val="dk1"/>
              </a:buClr>
              <a:buSzPts val="1100"/>
              <a:buFont typeface="Arial"/>
              <a:buNone/>
            </a:pPr>
            <a:r>
              <a:rPr lang="en-US" sz="1600" dirty="0">
                <a:highlight>
                  <a:srgbClr val="FFFFFF"/>
                </a:highlight>
                <a:latin typeface="Times New Roman" panose="02020603050405020304" pitchFamily="18" charset="0"/>
                <a:ea typeface="Calibri"/>
                <a:cs typeface="Times New Roman" panose="02020603050405020304" pitchFamily="18" charset="0"/>
                <a:sym typeface="Calibri"/>
              </a:rPr>
              <a:t>We've created a trigger command that updates the due amount to zero in the invoice table whenever a new payment table entry is associated with an invoice. Once payment has been received and recorded in the payment table, this trigger command would help automate the process of revising the invoice status to paid. </a:t>
            </a: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latin typeface="Times New Roman" panose="02020603050405020304" pitchFamily="18" charset="0"/>
              <a:cs typeface="Times New Roman" panose="02020603050405020304" pitchFamily="18" charset="0"/>
            </a:endParaRPr>
          </a:p>
        </p:txBody>
      </p:sp>
      <p:pic>
        <p:nvPicPr>
          <p:cNvPr id="184" name="Google Shape;184;p28"/>
          <p:cNvPicPr preferRelativeResize="0"/>
          <p:nvPr/>
        </p:nvPicPr>
        <p:blipFill>
          <a:blip r:embed="rId3">
            <a:alphaModFix/>
          </a:blip>
          <a:stretch>
            <a:fillRect/>
          </a:stretch>
        </p:blipFill>
        <p:spPr>
          <a:xfrm>
            <a:off x="1283212" y="1828800"/>
            <a:ext cx="7293521" cy="21310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417B84"/>
              </a:buClr>
              <a:buSzPts val="3600"/>
              <a:buFont typeface="Century Gothic"/>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Data Retrieval Queries</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90" name="Google Shape;190;p29"/>
          <p:cNvSpPr txBox="1">
            <a:spLocks noGrp="1"/>
          </p:cNvSpPr>
          <p:nvPr>
            <p:ph type="body" idx="1"/>
          </p:nvPr>
        </p:nvSpPr>
        <p:spPr>
          <a:xfrm>
            <a:off x="1065200" y="1828800"/>
            <a:ext cx="8686800" cy="4555800"/>
          </a:xfrm>
          <a:prstGeom prst="rect">
            <a:avLst/>
          </a:prstGeom>
          <a:noFill/>
          <a:ln>
            <a:noFill/>
          </a:ln>
        </p:spPr>
        <p:txBody>
          <a:bodyPr spcFirstLastPara="1" wrap="square" lIns="91425" tIns="45700" rIns="91425" bIns="45700" anchor="t" anchorCtr="0">
            <a:noAutofit/>
          </a:bodyPr>
          <a:lstStyle/>
          <a:p>
            <a:pPr marL="274320" lvl="0" indent="-241300" algn="l" rtl="0">
              <a:lnSpc>
                <a:spcPct val="90000"/>
              </a:lnSpc>
              <a:spcBef>
                <a:spcPts val="1800"/>
              </a:spcBef>
              <a:spcAft>
                <a:spcPts val="0"/>
              </a:spcAft>
              <a:buSzPts val="1800"/>
              <a:buFont typeface="Times New Roman"/>
              <a:buChar char="•"/>
            </a:pPr>
            <a:r>
              <a:rPr lang="en-US" sz="1600" dirty="0">
                <a:latin typeface="Times New Roman"/>
                <a:ea typeface="Times New Roman"/>
                <a:cs typeface="Times New Roman"/>
                <a:sym typeface="Times New Roman"/>
              </a:rPr>
              <a:t>List all customers and their associated plan details, including plan name and price.</a:t>
            </a:r>
            <a:endParaRPr sz="1600" dirty="0">
              <a:latin typeface="Times New Roman"/>
              <a:ea typeface="Times New Roman"/>
              <a:cs typeface="Times New Roman"/>
              <a:sym typeface="Times New Roman"/>
            </a:endParaRPr>
          </a:p>
          <a:p>
            <a:pPr marL="274320" lvl="0" indent="0" algn="l" rtl="0">
              <a:lnSpc>
                <a:spcPct val="90000"/>
              </a:lnSpc>
              <a:spcBef>
                <a:spcPts val="1800"/>
              </a:spcBef>
              <a:spcAft>
                <a:spcPts val="0"/>
              </a:spcAft>
              <a:buNone/>
            </a:pPr>
            <a:endParaRPr sz="1600" dirty="0">
              <a:latin typeface="Times New Roman"/>
              <a:ea typeface="Times New Roman"/>
              <a:cs typeface="Times New Roman"/>
              <a:sym typeface="Times New Roman"/>
            </a:endParaRPr>
          </a:p>
          <a:p>
            <a:pPr marL="274320" lvl="0" indent="0" algn="l" rtl="0">
              <a:lnSpc>
                <a:spcPct val="90000"/>
              </a:lnSpc>
              <a:spcBef>
                <a:spcPts val="1800"/>
              </a:spcBef>
              <a:spcAft>
                <a:spcPts val="0"/>
              </a:spcAft>
              <a:buNone/>
            </a:pPr>
            <a:endParaRPr sz="1600" dirty="0">
              <a:latin typeface="Times New Roman"/>
              <a:ea typeface="Times New Roman"/>
              <a:cs typeface="Times New Roman"/>
              <a:sym typeface="Times New Roman"/>
            </a:endParaRPr>
          </a:p>
          <a:p>
            <a:pPr marL="274320" lvl="0" indent="0" algn="l" rtl="0">
              <a:lnSpc>
                <a:spcPct val="90000"/>
              </a:lnSpc>
              <a:spcBef>
                <a:spcPts val="1800"/>
              </a:spcBef>
              <a:spcAft>
                <a:spcPts val="0"/>
              </a:spcAft>
              <a:buNone/>
            </a:pPr>
            <a:endParaRPr sz="1600" dirty="0">
              <a:latin typeface="Times New Roman"/>
              <a:ea typeface="Times New Roman"/>
              <a:cs typeface="Times New Roman"/>
              <a:sym typeface="Times New Roman"/>
            </a:endParaRPr>
          </a:p>
          <a:p>
            <a:pPr marL="274320" lvl="0" indent="0" algn="l" rtl="0">
              <a:lnSpc>
                <a:spcPct val="90000"/>
              </a:lnSpc>
              <a:spcBef>
                <a:spcPts val="1800"/>
              </a:spcBef>
              <a:spcAft>
                <a:spcPts val="0"/>
              </a:spcAft>
              <a:buNone/>
            </a:pPr>
            <a:endParaRPr sz="1600" dirty="0">
              <a:latin typeface="Times New Roman"/>
              <a:ea typeface="Times New Roman"/>
              <a:cs typeface="Times New Roman"/>
              <a:sym typeface="Times New Roman"/>
            </a:endParaRPr>
          </a:p>
          <a:p>
            <a:pPr marL="274320" lvl="0" indent="0" algn="l" rtl="0">
              <a:lnSpc>
                <a:spcPct val="90000"/>
              </a:lnSpc>
              <a:spcBef>
                <a:spcPts val="1800"/>
              </a:spcBef>
              <a:spcAft>
                <a:spcPts val="0"/>
              </a:spcAft>
              <a:buNone/>
            </a:pPr>
            <a:endParaRPr sz="1600" dirty="0">
              <a:latin typeface="Times New Roman"/>
              <a:ea typeface="Times New Roman"/>
              <a:cs typeface="Times New Roman"/>
              <a:sym typeface="Times New Roman"/>
            </a:endParaRPr>
          </a:p>
          <a:p>
            <a:pPr marL="274320" lvl="0" indent="0" algn="l" rtl="0">
              <a:lnSpc>
                <a:spcPct val="90000"/>
              </a:lnSpc>
              <a:spcBef>
                <a:spcPts val="1800"/>
              </a:spcBef>
              <a:spcAft>
                <a:spcPts val="0"/>
              </a:spcAft>
              <a:buNone/>
            </a:pPr>
            <a:endParaRPr sz="1600" dirty="0">
              <a:latin typeface="Times New Roman"/>
              <a:ea typeface="Times New Roman"/>
              <a:cs typeface="Times New Roman"/>
              <a:sym typeface="Times New Roman"/>
            </a:endParaRPr>
          </a:p>
          <a:p>
            <a:pPr marL="274320" lvl="0" indent="0" algn="l" rtl="0">
              <a:lnSpc>
                <a:spcPct val="90000"/>
              </a:lnSpc>
              <a:spcBef>
                <a:spcPts val="1800"/>
              </a:spcBef>
              <a:spcAft>
                <a:spcPts val="0"/>
              </a:spcAft>
              <a:buNone/>
            </a:pPr>
            <a:endParaRPr sz="1600" dirty="0">
              <a:latin typeface="Times New Roman"/>
              <a:ea typeface="Times New Roman"/>
              <a:cs typeface="Times New Roman"/>
              <a:sym typeface="Times New Roman"/>
            </a:endParaRPr>
          </a:p>
          <a:p>
            <a:pPr marL="274320" lvl="0" indent="0" algn="l" rtl="0">
              <a:lnSpc>
                <a:spcPct val="90000"/>
              </a:lnSpc>
              <a:spcBef>
                <a:spcPts val="1800"/>
              </a:spcBef>
              <a:spcAft>
                <a:spcPts val="0"/>
              </a:spcAft>
              <a:buNone/>
            </a:pPr>
            <a:endParaRPr sz="1600" dirty="0">
              <a:latin typeface="Times New Roman"/>
              <a:ea typeface="Times New Roman"/>
              <a:cs typeface="Times New Roman"/>
              <a:sym typeface="Times New Roman"/>
            </a:endParaRPr>
          </a:p>
          <a:p>
            <a:pPr marL="274320" lvl="0" indent="0" algn="l" rtl="0">
              <a:lnSpc>
                <a:spcPct val="90000"/>
              </a:lnSpc>
              <a:spcBef>
                <a:spcPts val="1800"/>
              </a:spcBef>
              <a:spcAft>
                <a:spcPts val="0"/>
              </a:spcAft>
              <a:buNone/>
            </a:pPr>
            <a:r>
              <a:rPr lang="en-US" sz="1600" dirty="0">
                <a:highlight>
                  <a:srgbClr val="FFFFFF"/>
                </a:highlight>
                <a:latin typeface="Times New Roman"/>
                <a:ea typeface="Times New Roman"/>
                <a:cs typeface="Times New Roman"/>
                <a:sym typeface="Times New Roman"/>
              </a:rPr>
              <a:t>This Query lists all active customers along with their associated plan information, including plan name, price, and customer name. </a:t>
            </a:r>
            <a:endParaRPr sz="1600" dirty="0">
              <a:latin typeface="Times New Roman"/>
              <a:ea typeface="Times New Roman"/>
              <a:cs typeface="Times New Roman"/>
              <a:sym typeface="Times New Roman"/>
            </a:endParaRPr>
          </a:p>
        </p:txBody>
      </p:sp>
      <p:pic>
        <p:nvPicPr>
          <p:cNvPr id="191" name="Google Shape;191;p29"/>
          <p:cNvPicPr preferRelativeResize="0"/>
          <p:nvPr/>
        </p:nvPicPr>
        <p:blipFill>
          <a:blip r:embed="rId3">
            <a:alphaModFix/>
          </a:blip>
          <a:stretch>
            <a:fillRect/>
          </a:stretch>
        </p:blipFill>
        <p:spPr>
          <a:xfrm>
            <a:off x="1431653" y="2414175"/>
            <a:ext cx="6671150" cy="1014825"/>
          </a:xfrm>
          <a:prstGeom prst="rect">
            <a:avLst/>
          </a:prstGeom>
          <a:noFill/>
          <a:ln>
            <a:noFill/>
          </a:ln>
        </p:spPr>
      </p:pic>
      <p:pic>
        <p:nvPicPr>
          <p:cNvPr id="192" name="Google Shape;192;p29"/>
          <p:cNvPicPr preferRelativeResize="0"/>
          <p:nvPr/>
        </p:nvPicPr>
        <p:blipFill rotWithShape="1">
          <a:blip r:embed="rId4">
            <a:alphaModFix/>
          </a:blip>
          <a:srcRect b="42089"/>
          <a:stretch/>
        </p:blipFill>
        <p:spPr>
          <a:xfrm>
            <a:off x="1431653" y="3657600"/>
            <a:ext cx="6671150" cy="21251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body" idx="1"/>
          </p:nvPr>
        </p:nvSpPr>
        <p:spPr>
          <a:xfrm>
            <a:off x="1065225" y="408425"/>
            <a:ext cx="8686800" cy="5611500"/>
          </a:xfrm>
          <a:prstGeom prst="rect">
            <a:avLst/>
          </a:prstGeom>
        </p:spPr>
        <p:txBody>
          <a:bodyPr spcFirstLastPara="1" wrap="square" lIns="91425" tIns="45700" rIns="91425" bIns="45700" anchor="t" anchorCtr="0">
            <a:normAutofit/>
          </a:bodyPr>
          <a:lstStyle/>
          <a:p>
            <a:pPr marL="457200" lvl="0" indent="-342900" algn="just" rtl="0">
              <a:lnSpc>
                <a:spcPct val="115000"/>
              </a:lnSpc>
              <a:spcBef>
                <a:spcPts val="0"/>
              </a:spcBef>
              <a:spcAft>
                <a:spcPts val="0"/>
              </a:spcAft>
              <a:buSzPts val="1800"/>
              <a:buFont typeface="Times New Roman"/>
              <a:buChar char="●"/>
            </a:pPr>
            <a:r>
              <a:rPr lang="en-US" sz="1600" dirty="0">
                <a:highlight>
                  <a:srgbClr val="FFFFFF"/>
                </a:highlight>
                <a:latin typeface="Times New Roman" panose="02020603050405020304" pitchFamily="18" charset="0"/>
                <a:ea typeface="Times New Roman"/>
                <a:cs typeface="Times New Roman" panose="02020603050405020304" pitchFamily="18" charset="0"/>
                <a:sym typeface="Times New Roman"/>
              </a:rPr>
              <a:t>List all customers who have complained in their feedback </a:t>
            </a:r>
            <a:endParaRPr sz="1600" dirty="0">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457200" lvl="0" indent="0" algn="just" rtl="0">
              <a:lnSpc>
                <a:spcPct val="115000"/>
              </a:lnSpc>
              <a:spcBef>
                <a:spcPts val="0"/>
              </a:spcBef>
              <a:spcAft>
                <a:spcPts val="0"/>
              </a:spcAft>
              <a:buNone/>
            </a:pPr>
            <a:endParaRPr sz="1600" dirty="0">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sz="1600" dirty="0">
              <a:latin typeface="Times New Roman" panose="02020603050405020304" pitchFamily="18" charset="0"/>
              <a:cs typeface="Times New Roman" panose="02020603050405020304" pitchFamily="18" charset="0"/>
            </a:endParaRPr>
          </a:p>
          <a:p>
            <a:pPr marL="0" lvl="0" indent="0" algn="just" rtl="0">
              <a:lnSpc>
                <a:spcPct val="115000"/>
              </a:lnSpc>
              <a:spcBef>
                <a:spcPts val="0"/>
              </a:spcBef>
              <a:spcAft>
                <a:spcPts val="0"/>
              </a:spcAft>
              <a:buNone/>
            </a:pPr>
            <a:endParaRPr lang="en-US" sz="1600" dirty="0">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15000"/>
              </a:lnSpc>
              <a:spcBef>
                <a:spcPts val="0"/>
              </a:spcBef>
              <a:spcAft>
                <a:spcPts val="0"/>
              </a:spcAft>
              <a:buNone/>
            </a:pPr>
            <a:endParaRPr lang="en-US" sz="1600" dirty="0">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115000"/>
              </a:lnSpc>
              <a:spcBef>
                <a:spcPts val="0"/>
              </a:spcBef>
              <a:spcAft>
                <a:spcPts val="0"/>
              </a:spcAft>
              <a:buNone/>
            </a:pPr>
            <a:r>
              <a:rPr lang="en-US" sz="1600" dirty="0">
                <a:highlight>
                  <a:srgbClr val="FFFFFF"/>
                </a:highlight>
                <a:latin typeface="Times New Roman" panose="02020603050405020304" pitchFamily="18" charset="0"/>
                <a:ea typeface="Times New Roman"/>
                <a:cs typeface="Times New Roman" panose="02020603050405020304" pitchFamily="18" charset="0"/>
                <a:sym typeface="Times New Roman"/>
              </a:rPr>
              <a:t>This query will display all customers who have filed a complaint regarding their telecommunication management system-provided services. </a:t>
            </a:r>
            <a:endParaRPr sz="1600" dirty="0">
              <a:latin typeface="Times New Roman" panose="02020603050405020304" pitchFamily="18" charset="0"/>
              <a:ea typeface="Times New Roman"/>
              <a:cs typeface="Times New Roman" panose="02020603050405020304" pitchFamily="18" charset="0"/>
              <a:sym typeface="Times New Roman"/>
            </a:endParaRPr>
          </a:p>
        </p:txBody>
      </p:sp>
      <p:pic>
        <p:nvPicPr>
          <p:cNvPr id="199" name="Google Shape;199;p30"/>
          <p:cNvPicPr preferRelativeResize="0"/>
          <p:nvPr/>
        </p:nvPicPr>
        <p:blipFill>
          <a:blip r:embed="rId3">
            <a:alphaModFix/>
          </a:blip>
          <a:stretch>
            <a:fillRect/>
          </a:stretch>
        </p:blipFill>
        <p:spPr>
          <a:xfrm>
            <a:off x="1687525" y="1002525"/>
            <a:ext cx="6705626" cy="1430825"/>
          </a:xfrm>
          <a:prstGeom prst="rect">
            <a:avLst/>
          </a:prstGeom>
          <a:noFill/>
          <a:ln>
            <a:noFill/>
          </a:ln>
        </p:spPr>
      </p:pic>
      <p:pic>
        <p:nvPicPr>
          <p:cNvPr id="200" name="Google Shape;200;p30"/>
          <p:cNvPicPr preferRelativeResize="0"/>
          <p:nvPr/>
        </p:nvPicPr>
        <p:blipFill>
          <a:blip r:embed="rId4">
            <a:alphaModFix/>
          </a:blip>
          <a:stretch>
            <a:fillRect/>
          </a:stretch>
        </p:blipFill>
        <p:spPr>
          <a:xfrm>
            <a:off x="1687525" y="2702275"/>
            <a:ext cx="6705626" cy="1876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body" idx="1"/>
          </p:nvPr>
        </p:nvSpPr>
        <p:spPr>
          <a:xfrm>
            <a:off x="1065225" y="533400"/>
            <a:ext cx="8686800" cy="6109500"/>
          </a:xfrm>
          <a:prstGeom prst="rect">
            <a:avLst/>
          </a:prstGeom>
        </p:spPr>
        <p:txBody>
          <a:bodyPr spcFirstLastPara="1" wrap="square" lIns="91425" tIns="45700" rIns="91425" bIns="45700" anchor="t" anchorCtr="0">
            <a:noAutofit/>
          </a:bodyPr>
          <a:lstStyle/>
          <a:p>
            <a:pPr marL="457200" lvl="0" indent="-320040" algn="l" rtl="0">
              <a:spcBef>
                <a:spcPts val="1800"/>
              </a:spcBef>
              <a:spcAft>
                <a:spcPts val="0"/>
              </a:spcAft>
              <a:buSzPts val="1440"/>
              <a:buChar char="●"/>
            </a:pPr>
            <a:r>
              <a:rPr lang="en-US" sz="1600" dirty="0">
                <a:highlight>
                  <a:srgbClr val="FFFFFF"/>
                </a:highlight>
                <a:latin typeface="Times New Roman" panose="02020603050405020304" pitchFamily="18" charset="0"/>
                <a:ea typeface="Calibri"/>
                <a:cs typeface="Times New Roman" panose="02020603050405020304" pitchFamily="18" charset="0"/>
                <a:sym typeface="Calibri"/>
              </a:rPr>
              <a:t>List all customers who have a billing amount greater than or equal to 50 </a:t>
            </a: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r>
              <a:rPr lang="en-US" sz="1600" dirty="0">
                <a:latin typeface="Times New Roman" panose="02020603050405020304" pitchFamily="18" charset="0"/>
                <a:ea typeface="Calibri"/>
                <a:cs typeface="Times New Roman" panose="02020603050405020304" pitchFamily="18" charset="0"/>
                <a:sym typeface="Calibri"/>
              </a:rPr>
              <a:t>This provides details about customers whose invoicing amount is at least 50. </a:t>
            </a:r>
            <a:endParaRPr sz="1600" dirty="0">
              <a:latin typeface="Times New Roman" panose="02020603050405020304" pitchFamily="18" charset="0"/>
              <a:ea typeface="Calibri"/>
              <a:cs typeface="Times New Roman" panose="02020603050405020304" pitchFamily="18" charset="0"/>
              <a:sym typeface="Calibri"/>
            </a:endParaRPr>
          </a:p>
        </p:txBody>
      </p:sp>
      <p:pic>
        <p:nvPicPr>
          <p:cNvPr id="207" name="Google Shape;207;p31"/>
          <p:cNvPicPr preferRelativeResize="0"/>
          <p:nvPr/>
        </p:nvPicPr>
        <p:blipFill>
          <a:blip r:embed="rId3">
            <a:alphaModFix/>
          </a:blip>
          <a:stretch>
            <a:fillRect/>
          </a:stretch>
        </p:blipFill>
        <p:spPr>
          <a:xfrm>
            <a:off x="1601475" y="1159933"/>
            <a:ext cx="6543458" cy="1537092"/>
          </a:xfrm>
          <a:prstGeom prst="rect">
            <a:avLst/>
          </a:prstGeom>
          <a:noFill/>
          <a:ln>
            <a:noFill/>
          </a:ln>
        </p:spPr>
      </p:pic>
      <p:pic>
        <p:nvPicPr>
          <p:cNvPr id="208" name="Google Shape;208;p31"/>
          <p:cNvPicPr preferRelativeResize="0"/>
          <p:nvPr/>
        </p:nvPicPr>
        <p:blipFill>
          <a:blip r:embed="rId4">
            <a:alphaModFix/>
          </a:blip>
          <a:stretch>
            <a:fillRect/>
          </a:stretch>
        </p:blipFill>
        <p:spPr>
          <a:xfrm>
            <a:off x="1606600" y="2878666"/>
            <a:ext cx="6538333" cy="38269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417B84"/>
              </a:buClr>
              <a:buSzPts val="3600"/>
              <a:buFont typeface="Century Gothic"/>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Introduction</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94" name="Google Shape;94;p14"/>
          <p:cNvSpPr txBox="1">
            <a:spLocks noGrp="1"/>
          </p:cNvSpPr>
          <p:nvPr>
            <p:ph type="body" idx="1"/>
          </p:nvPr>
        </p:nvSpPr>
        <p:spPr>
          <a:xfrm>
            <a:off x="1065212" y="1828800"/>
            <a:ext cx="8686801" cy="4191000"/>
          </a:xfrm>
          <a:prstGeom prst="rect">
            <a:avLst/>
          </a:prstGeom>
          <a:noFill/>
          <a:ln>
            <a:noFill/>
          </a:ln>
        </p:spPr>
        <p:txBody>
          <a:bodyPr spcFirstLastPara="1" wrap="square" lIns="91425" tIns="45700" rIns="91425" bIns="45700" anchor="t" anchorCtr="0">
            <a:normAutofit/>
          </a:bodyPr>
          <a:lstStyle/>
          <a:p>
            <a:pPr marL="274320" lvl="0" indent="-228600" algn="just" rtl="0">
              <a:lnSpc>
                <a:spcPct val="90000"/>
              </a:lnSpc>
              <a:spcBef>
                <a:spcPts val="0"/>
              </a:spcBef>
              <a:spcAft>
                <a:spcPts val="0"/>
              </a:spcAft>
              <a:buSzPts val="1440"/>
              <a:buChar char="•"/>
            </a:pPr>
            <a:r>
              <a:rPr lang="en-US" sz="1800" dirty="0">
                <a:solidFill>
                  <a:srgbClr val="000000"/>
                </a:solidFill>
                <a:latin typeface="Times New Roman" panose="02020603050405020304" pitchFamily="18" charset="0"/>
                <a:ea typeface="Calibri"/>
                <a:cs typeface="Times New Roman" panose="02020603050405020304" pitchFamily="18" charset="0"/>
                <a:sym typeface="Calibri"/>
              </a:rPr>
              <a:t>The Telecommunication Management Network (TMN) a supporting entity and framework activities associated with operating telecommunications networks and services</a:t>
            </a:r>
            <a:endParaRPr dirty="0">
              <a:latin typeface="Times New Roman" panose="02020603050405020304" pitchFamily="18" charset="0"/>
              <a:cs typeface="Times New Roman" panose="02020603050405020304" pitchFamily="18" charset="0"/>
            </a:endParaRPr>
          </a:p>
          <a:p>
            <a:pPr marL="274320" lvl="0" indent="-228600" algn="just" rtl="0">
              <a:lnSpc>
                <a:spcPct val="90000"/>
              </a:lnSpc>
              <a:spcBef>
                <a:spcPts val="1800"/>
              </a:spcBef>
              <a:spcAft>
                <a:spcPts val="0"/>
              </a:spcAft>
              <a:buSzPts val="1440"/>
              <a:buChar char="•"/>
            </a:pPr>
            <a:r>
              <a:rPr lang="en-US" sz="1800" dirty="0">
                <a:solidFill>
                  <a:srgbClr val="000000"/>
                </a:solidFill>
                <a:latin typeface="Times New Roman" panose="02020603050405020304" pitchFamily="18" charset="0"/>
                <a:ea typeface="Calibri"/>
                <a:cs typeface="Times New Roman" panose="02020603050405020304" pitchFamily="18" charset="0"/>
                <a:sym typeface="Calibri"/>
              </a:rPr>
              <a:t>The TMDS system can be used by various stakeholders in the organization, including IT managers, network administrators, and financial managers. </a:t>
            </a:r>
            <a:endParaRPr sz="1800" dirty="0">
              <a:solidFill>
                <a:srgbClr val="000000"/>
              </a:solidFill>
              <a:latin typeface="Times New Roman" panose="02020603050405020304" pitchFamily="18" charset="0"/>
              <a:ea typeface="Calibri"/>
              <a:cs typeface="Times New Roman" panose="02020603050405020304" pitchFamily="18" charset="0"/>
              <a:sym typeface="Calibri"/>
            </a:endParaRPr>
          </a:p>
          <a:p>
            <a:pPr marL="274320" lvl="0" indent="-228600" algn="just" rtl="0">
              <a:lnSpc>
                <a:spcPct val="90000"/>
              </a:lnSpc>
              <a:spcBef>
                <a:spcPts val="1800"/>
              </a:spcBef>
              <a:spcAft>
                <a:spcPts val="0"/>
              </a:spcAft>
              <a:buSzPts val="1440"/>
              <a:buChar char="•"/>
            </a:pPr>
            <a:r>
              <a:rPr lang="en-US" sz="1800" dirty="0">
                <a:solidFill>
                  <a:srgbClr val="000000"/>
                </a:solidFill>
                <a:latin typeface="Times New Roman" panose="02020603050405020304" pitchFamily="18" charset="0"/>
                <a:ea typeface="Calibri"/>
                <a:cs typeface="Times New Roman" panose="02020603050405020304" pitchFamily="18" charset="0"/>
                <a:sym typeface="Calibri"/>
              </a:rPr>
              <a:t>In this digital age where communication plays a vital role in organizational success, a TMDS system is essential for managing telecommunication operations effectively.</a:t>
            </a:r>
            <a:endParaRPr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body" idx="1"/>
          </p:nvPr>
        </p:nvSpPr>
        <p:spPr>
          <a:xfrm>
            <a:off x="1065225" y="533400"/>
            <a:ext cx="8686800" cy="5894100"/>
          </a:xfrm>
          <a:prstGeom prst="rect">
            <a:avLst/>
          </a:prstGeom>
        </p:spPr>
        <p:txBody>
          <a:bodyPr spcFirstLastPara="1" wrap="square" lIns="91425" tIns="45700" rIns="91425" bIns="45700" anchor="t" anchorCtr="0">
            <a:noAutofit/>
          </a:bodyPr>
          <a:lstStyle/>
          <a:p>
            <a:pPr marL="285750" lvl="0" indent="-285750" algn="l" rtl="0">
              <a:spcBef>
                <a:spcPts val="1800"/>
              </a:spcBef>
              <a:spcAft>
                <a:spcPts val="0"/>
              </a:spcAft>
              <a:buFont typeface="Arial" panose="020B0604020202020204" pitchFamily="34" charset="0"/>
              <a:buChar char="•"/>
            </a:pPr>
            <a:r>
              <a:rPr lang="en-US" sz="1600" dirty="0">
                <a:highlight>
                  <a:srgbClr val="FFFFFF"/>
                </a:highlight>
                <a:latin typeface="Times New Roman" panose="02020603050405020304" pitchFamily="18" charset="0"/>
                <a:ea typeface="Calibri"/>
                <a:cs typeface="Times New Roman" panose="02020603050405020304" pitchFamily="18" charset="0"/>
                <a:sym typeface="Calibri"/>
              </a:rPr>
              <a:t>Retrieve the total amount billed and the total number of invoices generated for each customer. </a:t>
            </a: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r>
              <a:rPr lang="en-US" sz="1600" b="1" dirty="0">
                <a:highlight>
                  <a:srgbClr val="FFFFFF"/>
                </a:highlight>
                <a:latin typeface="Times New Roman" panose="02020603050405020304" pitchFamily="18" charset="0"/>
                <a:ea typeface="Times New Roman"/>
                <a:cs typeface="Times New Roman" panose="02020603050405020304" pitchFamily="18" charset="0"/>
                <a:sym typeface="Times New Roman"/>
              </a:rPr>
              <a:t>It includes the customer's number of invoices and total outstanding balance.</a:t>
            </a:r>
            <a:r>
              <a:rPr lang="en-US" sz="1600" dirty="0">
                <a:highlight>
                  <a:srgbClr val="FFFFFF"/>
                </a:highlight>
                <a:latin typeface="Times New Roman" panose="02020603050405020304" pitchFamily="18" charset="0"/>
                <a:ea typeface="Times New Roman"/>
                <a:cs typeface="Times New Roman" panose="02020603050405020304" pitchFamily="18" charset="0"/>
                <a:sym typeface="Times New Roman"/>
              </a:rPr>
              <a:t> </a:t>
            </a: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p:txBody>
      </p:sp>
      <p:pic>
        <p:nvPicPr>
          <p:cNvPr id="215" name="Google Shape;215;p32"/>
          <p:cNvPicPr preferRelativeResize="0"/>
          <p:nvPr/>
        </p:nvPicPr>
        <p:blipFill>
          <a:blip r:embed="rId3">
            <a:alphaModFix/>
          </a:blip>
          <a:stretch>
            <a:fillRect/>
          </a:stretch>
        </p:blipFill>
        <p:spPr>
          <a:xfrm>
            <a:off x="1204751" y="1236133"/>
            <a:ext cx="6990982" cy="1575155"/>
          </a:xfrm>
          <a:prstGeom prst="rect">
            <a:avLst/>
          </a:prstGeom>
          <a:noFill/>
          <a:ln>
            <a:noFill/>
          </a:ln>
        </p:spPr>
      </p:pic>
      <p:pic>
        <p:nvPicPr>
          <p:cNvPr id="216" name="Google Shape;216;p32"/>
          <p:cNvPicPr preferRelativeResize="0"/>
          <p:nvPr/>
        </p:nvPicPr>
        <p:blipFill>
          <a:blip r:embed="rId4">
            <a:alphaModFix/>
          </a:blip>
          <a:stretch>
            <a:fillRect/>
          </a:stretch>
        </p:blipFill>
        <p:spPr>
          <a:xfrm>
            <a:off x="1204750" y="2988732"/>
            <a:ext cx="6990982" cy="33358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body" idx="1"/>
          </p:nvPr>
        </p:nvSpPr>
        <p:spPr>
          <a:xfrm>
            <a:off x="1065237" y="533400"/>
            <a:ext cx="8686800" cy="4191000"/>
          </a:xfrm>
          <a:prstGeom prst="rect">
            <a:avLst/>
          </a:prstGeom>
        </p:spPr>
        <p:txBody>
          <a:bodyPr spcFirstLastPara="1" wrap="square" lIns="91425" tIns="45700" rIns="91425" bIns="45700" anchor="t" anchorCtr="0">
            <a:noAutofit/>
          </a:bodyPr>
          <a:lstStyle/>
          <a:p>
            <a:pPr marL="285750" lvl="0" indent="-285750" algn="l" rtl="0">
              <a:spcBef>
                <a:spcPts val="1800"/>
              </a:spcBef>
              <a:spcAft>
                <a:spcPts val="0"/>
              </a:spcAft>
              <a:buFont typeface="Arial" panose="020B0604020202020204" pitchFamily="34" charset="0"/>
              <a:buChar char="•"/>
            </a:pPr>
            <a:r>
              <a:rPr lang="en-US" sz="1600" dirty="0">
                <a:highlight>
                  <a:srgbClr val="FFFFFF"/>
                </a:highlight>
                <a:latin typeface="Times New Roman" panose="02020603050405020304" pitchFamily="18" charset="0"/>
                <a:ea typeface="Calibri"/>
                <a:cs typeface="Times New Roman" panose="02020603050405020304" pitchFamily="18" charset="0"/>
                <a:sym typeface="Calibri"/>
              </a:rPr>
              <a:t>Which plans have a discount offer currently active? </a:t>
            </a: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lang="en-US"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lang="en-US"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r>
              <a:rPr lang="en-US" sz="1600" dirty="0">
                <a:highlight>
                  <a:srgbClr val="FFFFFF"/>
                </a:highlight>
                <a:latin typeface="Times New Roman" panose="02020603050405020304" pitchFamily="18" charset="0"/>
                <a:ea typeface="Calibri"/>
                <a:cs typeface="Times New Roman" panose="02020603050405020304" pitchFamily="18" charset="0"/>
                <a:sym typeface="Calibri"/>
              </a:rPr>
              <a:t>It contains information about the client who took advantage of the discount offered by the telecommunications provider. </a:t>
            </a: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p:txBody>
      </p:sp>
      <p:pic>
        <p:nvPicPr>
          <p:cNvPr id="223" name="Google Shape;223;p33"/>
          <p:cNvPicPr preferRelativeResize="0"/>
          <p:nvPr/>
        </p:nvPicPr>
        <p:blipFill>
          <a:blip r:embed="rId3">
            <a:alphaModFix/>
          </a:blip>
          <a:stretch>
            <a:fillRect/>
          </a:stretch>
        </p:blipFill>
        <p:spPr>
          <a:xfrm>
            <a:off x="1192981" y="1181083"/>
            <a:ext cx="6884217" cy="1629850"/>
          </a:xfrm>
          <a:prstGeom prst="rect">
            <a:avLst/>
          </a:prstGeom>
          <a:noFill/>
          <a:ln>
            <a:noFill/>
          </a:ln>
        </p:spPr>
      </p:pic>
      <p:pic>
        <p:nvPicPr>
          <p:cNvPr id="224" name="Google Shape;224;p33"/>
          <p:cNvPicPr preferRelativeResize="0"/>
          <p:nvPr/>
        </p:nvPicPr>
        <p:blipFill>
          <a:blip r:embed="rId4">
            <a:alphaModFix/>
          </a:blip>
          <a:stretch>
            <a:fillRect/>
          </a:stretch>
        </p:blipFill>
        <p:spPr>
          <a:xfrm>
            <a:off x="1192981" y="2937932"/>
            <a:ext cx="6884217" cy="31834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body" idx="1"/>
          </p:nvPr>
        </p:nvSpPr>
        <p:spPr>
          <a:xfrm>
            <a:off x="1065225" y="533400"/>
            <a:ext cx="8686800" cy="5693400"/>
          </a:xfrm>
          <a:prstGeom prst="rect">
            <a:avLst/>
          </a:prstGeom>
        </p:spPr>
        <p:txBody>
          <a:bodyPr spcFirstLastPara="1" wrap="square" lIns="91425" tIns="45700" rIns="91425" bIns="45700" anchor="t" anchorCtr="0">
            <a:noAutofit/>
          </a:bodyPr>
          <a:lstStyle/>
          <a:p>
            <a:pPr marL="285750" lvl="0" indent="-285750" algn="l" rtl="0">
              <a:spcBef>
                <a:spcPts val="1800"/>
              </a:spcBef>
              <a:spcAft>
                <a:spcPts val="0"/>
              </a:spcAft>
              <a:buFont typeface="Arial" panose="020B0604020202020204" pitchFamily="34" charset="0"/>
              <a:buChar char="•"/>
            </a:pPr>
            <a:r>
              <a:rPr lang="en-US" sz="1600" dirty="0">
                <a:highlight>
                  <a:srgbClr val="FFFFFF"/>
                </a:highlight>
                <a:latin typeface="Times New Roman" panose="02020603050405020304" pitchFamily="18" charset="0"/>
                <a:ea typeface="Calibri"/>
                <a:cs typeface="Times New Roman" panose="02020603050405020304" pitchFamily="18" charset="0"/>
                <a:sym typeface="Calibri"/>
              </a:rPr>
              <a:t>How many customers subscribe to each plan? </a:t>
            </a: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lang="en-US" sz="1600" b="1" dirty="0">
              <a:highlight>
                <a:srgbClr val="FFFFFF"/>
              </a:highlight>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1800"/>
              </a:spcBef>
              <a:spcAft>
                <a:spcPts val="0"/>
              </a:spcAft>
              <a:buNone/>
            </a:pPr>
            <a:r>
              <a:rPr lang="en-US" sz="1600" dirty="0">
                <a:highlight>
                  <a:srgbClr val="FFFFFF"/>
                </a:highlight>
                <a:latin typeface="Times New Roman" panose="02020603050405020304" pitchFamily="18" charset="0"/>
                <a:ea typeface="Times New Roman"/>
                <a:cs typeface="Times New Roman" panose="02020603050405020304" pitchFamily="18" charset="0"/>
                <a:sym typeface="Times New Roman"/>
              </a:rPr>
              <a:t>It contains information about the number of customers who have signed up for each plan.  </a:t>
            </a: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a:p>
            <a:pPr marL="0" lvl="0" indent="0" algn="l" rtl="0">
              <a:spcBef>
                <a:spcPts val="1800"/>
              </a:spcBef>
              <a:spcAft>
                <a:spcPts val="0"/>
              </a:spcAft>
              <a:buNone/>
            </a:pPr>
            <a:endParaRPr sz="1600" dirty="0">
              <a:highlight>
                <a:srgbClr val="FFFFFF"/>
              </a:highlight>
              <a:latin typeface="Times New Roman" panose="02020603050405020304" pitchFamily="18" charset="0"/>
              <a:ea typeface="Calibri"/>
              <a:cs typeface="Times New Roman" panose="02020603050405020304" pitchFamily="18" charset="0"/>
              <a:sym typeface="Calibri"/>
            </a:endParaRPr>
          </a:p>
        </p:txBody>
      </p:sp>
      <p:pic>
        <p:nvPicPr>
          <p:cNvPr id="231" name="Google Shape;231;p34"/>
          <p:cNvPicPr preferRelativeResize="0"/>
          <p:nvPr/>
        </p:nvPicPr>
        <p:blipFill>
          <a:blip r:embed="rId3">
            <a:alphaModFix/>
          </a:blip>
          <a:stretch>
            <a:fillRect/>
          </a:stretch>
        </p:blipFill>
        <p:spPr>
          <a:xfrm>
            <a:off x="1450776" y="1221317"/>
            <a:ext cx="6719557" cy="1217083"/>
          </a:xfrm>
          <a:prstGeom prst="rect">
            <a:avLst/>
          </a:prstGeom>
          <a:noFill/>
          <a:ln>
            <a:noFill/>
          </a:ln>
        </p:spPr>
      </p:pic>
      <p:pic>
        <p:nvPicPr>
          <p:cNvPr id="232" name="Google Shape;232;p34"/>
          <p:cNvPicPr preferRelativeResize="0"/>
          <p:nvPr/>
        </p:nvPicPr>
        <p:blipFill>
          <a:blip r:embed="rId4">
            <a:alphaModFix/>
          </a:blip>
          <a:stretch>
            <a:fillRect/>
          </a:stretch>
        </p:blipFill>
        <p:spPr>
          <a:xfrm>
            <a:off x="1450776" y="2565399"/>
            <a:ext cx="6719557" cy="34374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1065212" y="3048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417B84"/>
              </a:buClr>
              <a:buSzPts val="3600"/>
              <a:buFont typeface="Century Gothic"/>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Future Scope</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238" name="Google Shape;238;p35"/>
          <p:cNvSpPr txBox="1">
            <a:spLocks noGrp="1"/>
          </p:cNvSpPr>
          <p:nvPr>
            <p:ph type="body" idx="1"/>
          </p:nvPr>
        </p:nvSpPr>
        <p:spPr>
          <a:xfrm>
            <a:off x="1065211" y="1371600"/>
            <a:ext cx="8686801" cy="4191000"/>
          </a:xfrm>
          <a:prstGeom prst="rect">
            <a:avLst/>
          </a:prstGeom>
          <a:noFill/>
          <a:ln>
            <a:noFill/>
          </a:ln>
        </p:spPr>
        <p:txBody>
          <a:bodyPr spcFirstLastPara="1" wrap="square" lIns="91425" tIns="45700" rIns="91425" bIns="45700" anchor="t" anchorCtr="0">
            <a:noAutofit/>
          </a:bodyPr>
          <a:lstStyle/>
          <a:p>
            <a:pPr marL="342900" lvl="0" indent="-330200" algn="l" rtl="0">
              <a:lnSpc>
                <a:spcPct val="150000"/>
              </a:lnSpc>
              <a:spcBef>
                <a:spcPts val="0"/>
              </a:spcBef>
              <a:spcAft>
                <a:spcPts val="0"/>
              </a:spcAft>
              <a:buClr>
                <a:schemeClr val="dk1"/>
              </a:buClr>
              <a:buSzPts val="1600"/>
              <a:buFont typeface="Palatino Linotype"/>
              <a:buChar char="●"/>
            </a:pPr>
            <a:r>
              <a:rPr lang="en-US" sz="1600" dirty="0">
                <a:highlight>
                  <a:srgbClr val="FFFFFF"/>
                </a:highlight>
                <a:latin typeface="Times New Roman" panose="02020603050405020304" pitchFamily="18" charset="0"/>
                <a:cs typeface="Times New Roman" panose="02020603050405020304" pitchFamily="18" charset="0"/>
              </a:rPr>
              <a:t>The application of blockchain technology to data security, data integrity, and data privacy is possible. Additionally, it provides a clear record of all activity.  </a:t>
            </a:r>
            <a:endParaRPr sz="1600" dirty="0">
              <a:highlight>
                <a:srgbClr val="FFFFFF"/>
              </a:highlight>
              <a:latin typeface="Times New Roman" panose="02020603050405020304" pitchFamily="18" charset="0"/>
              <a:cs typeface="Times New Roman" panose="02020603050405020304" pitchFamily="18" charset="0"/>
            </a:endParaRPr>
          </a:p>
          <a:p>
            <a:pPr marL="342900" lvl="0" indent="-330200" algn="l" rtl="0">
              <a:lnSpc>
                <a:spcPct val="150000"/>
              </a:lnSpc>
              <a:spcBef>
                <a:spcPts val="0"/>
              </a:spcBef>
              <a:spcAft>
                <a:spcPts val="0"/>
              </a:spcAft>
              <a:buClr>
                <a:schemeClr val="dk1"/>
              </a:buClr>
              <a:buSzPts val="1600"/>
              <a:buFont typeface="Palatino Linotype"/>
              <a:buChar char="●"/>
            </a:pPr>
            <a:r>
              <a:rPr lang="en-US" sz="1600" dirty="0">
                <a:highlight>
                  <a:srgbClr val="FFFFFF"/>
                </a:highlight>
                <a:latin typeface="Times New Roman" panose="02020603050405020304" pitchFamily="18" charset="0"/>
                <a:cs typeface="Times New Roman" panose="02020603050405020304" pitchFamily="18" charset="0"/>
              </a:rPr>
              <a:t>Customers can use mobile applications to view their daily or monthly telecommunications service usage and to purchase new plans directly from the application.  </a:t>
            </a:r>
            <a:endParaRPr sz="1600" dirty="0">
              <a:highlight>
                <a:srgbClr val="FFFFFF"/>
              </a:highlight>
              <a:latin typeface="Times New Roman" panose="02020603050405020304" pitchFamily="18" charset="0"/>
              <a:cs typeface="Times New Roman" panose="02020603050405020304" pitchFamily="18" charset="0"/>
            </a:endParaRPr>
          </a:p>
          <a:p>
            <a:pPr marL="342900" lvl="0" indent="-330200" algn="l" rtl="0">
              <a:lnSpc>
                <a:spcPct val="150000"/>
              </a:lnSpc>
              <a:spcBef>
                <a:spcPts val="0"/>
              </a:spcBef>
              <a:spcAft>
                <a:spcPts val="0"/>
              </a:spcAft>
              <a:buClr>
                <a:schemeClr val="dk1"/>
              </a:buClr>
              <a:buSzPts val="1600"/>
              <a:buFont typeface="Palatino Linotype"/>
              <a:buChar char="●"/>
            </a:pPr>
            <a:r>
              <a:rPr lang="en-US" sz="1600" dirty="0">
                <a:highlight>
                  <a:srgbClr val="FFFFFF"/>
                </a:highlight>
                <a:latin typeface="Times New Roman" panose="02020603050405020304" pitchFamily="18" charset="0"/>
                <a:cs typeface="Times New Roman" panose="02020603050405020304" pitchFamily="18" charset="0"/>
              </a:rPr>
              <a:t>In addition, based on their Usage and activity patterns, we can provide them with a more effective future. This section is primarily about Machine Learning.  </a:t>
            </a:r>
            <a:endParaRPr sz="1600" dirty="0">
              <a:highlight>
                <a:srgbClr val="FFFFFF"/>
              </a:highlight>
              <a:latin typeface="Times New Roman" panose="02020603050405020304" pitchFamily="18" charset="0"/>
              <a:cs typeface="Times New Roman" panose="02020603050405020304" pitchFamily="18" charset="0"/>
            </a:endParaRPr>
          </a:p>
          <a:p>
            <a:pPr marL="342900" lvl="0" indent="-330200" algn="l" rtl="0">
              <a:lnSpc>
                <a:spcPct val="150000"/>
              </a:lnSpc>
              <a:spcBef>
                <a:spcPts val="0"/>
              </a:spcBef>
              <a:spcAft>
                <a:spcPts val="0"/>
              </a:spcAft>
              <a:buClr>
                <a:schemeClr val="dk1"/>
              </a:buClr>
              <a:buSzPts val="1600"/>
              <a:buFont typeface="Palatino Linotype"/>
              <a:buChar char="●"/>
            </a:pPr>
            <a:r>
              <a:rPr lang="en-US" sz="1600" dirty="0">
                <a:highlight>
                  <a:srgbClr val="FFFFFF"/>
                </a:highlight>
                <a:latin typeface="Times New Roman" panose="02020603050405020304" pitchFamily="18" charset="0"/>
                <a:cs typeface="Times New Roman" panose="02020603050405020304" pitchFamily="18" charset="0"/>
              </a:rPr>
              <a:t>The database can be linked to third-party services such as Netflix and Amazon to provide customers with improved plan options. This means that consumers can purchase a plan that includes these benefits.  </a:t>
            </a:r>
            <a:endParaRPr sz="1600" dirty="0">
              <a:highlight>
                <a:srgbClr val="FFFFFF"/>
              </a:highlight>
              <a:latin typeface="Times New Roman" panose="02020603050405020304" pitchFamily="18" charset="0"/>
              <a:cs typeface="Times New Roman" panose="02020603050405020304" pitchFamily="18" charset="0"/>
            </a:endParaRPr>
          </a:p>
          <a:p>
            <a:pPr marL="342900" lvl="0" indent="-330200" algn="l" rtl="0">
              <a:lnSpc>
                <a:spcPct val="150000"/>
              </a:lnSpc>
              <a:spcBef>
                <a:spcPts val="0"/>
              </a:spcBef>
              <a:spcAft>
                <a:spcPts val="0"/>
              </a:spcAft>
              <a:buClr>
                <a:schemeClr val="dk1"/>
              </a:buClr>
              <a:buSzPts val="1600"/>
              <a:buFont typeface="Palatino Linotype"/>
              <a:buChar char="●"/>
            </a:pPr>
            <a:r>
              <a:rPr lang="en-US" sz="1600" dirty="0">
                <a:highlight>
                  <a:srgbClr val="FFFFFF"/>
                </a:highlight>
                <a:latin typeface="Times New Roman" panose="02020603050405020304" pitchFamily="18" charset="0"/>
                <a:cs typeface="Times New Roman" panose="02020603050405020304" pitchFamily="18" charset="0"/>
              </a:rPr>
              <a:t>Using middleware, other network provider companies can access a database, which is advantageous for both companies.  </a:t>
            </a:r>
            <a:endParaRPr sz="1600" dirty="0">
              <a:highlight>
                <a:srgbClr val="FFFFFF"/>
              </a:highlight>
              <a:latin typeface="Times New Roman" panose="02020603050405020304" pitchFamily="18" charset="0"/>
              <a:cs typeface="Times New Roman" panose="02020603050405020304" pitchFamily="18" charset="0"/>
            </a:endParaRPr>
          </a:p>
          <a:p>
            <a:pPr marL="342900" lvl="0" indent="-330200" algn="l" rtl="0">
              <a:lnSpc>
                <a:spcPct val="150000"/>
              </a:lnSpc>
              <a:spcBef>
                <a:spcPts val="0"/>
              </a:spcBef>
              <a:spcAft>
                <a:spcPts val="0"/>
              </a:spcAft>
              <a:buClr>
                <a:schemeClr val="dk1"/>
              </a:buClr>
              <a:buSzPts val="1600"/>
              <a:buFont typeface="Palatino Linotype"/>
              <a:buChar char="●"/>
            </a:pPr>
            <a:r>
              <a:rPr lang="en-US" sz="1600" dirty="0">
                <a:highlight>
                  <a:srgbClr val="FFFFFF"/>
                </a:highlight>
                <a:latin typeface="Times New Roman" panose="02020603050405020304" pitchFamily="18" charset="0"/>
                <a:cs typeface="Times New Roman" panose="02020603050405020304" pitchFamily="18" charset="0"/>
              </a:rPr>
              <a:t>Currently, consumers can only pay for their plans with a credit card or cash, but in the future, we can introduce digital wallets as a payment option.   </a:t>
            </a:r>
            <a:endParaRPr sz="1600" dirty="0">
              <a:highlight>
                <a:srgbClr val="FFFFFF"/>
              </a:highlight>
              <a:latin typeface="Times New Roman" panose="02020603050405020304" pitchFamily="18" charset="0"/>
              <a:cs typeface="Times New Roman" panose="02020603050405020304" pitchFamily="18" charset="0"/>
            </a:endParaRPr>
          </a:p>
          <a:p>
            <a:pPr marL="274320" lvl="0" indent="-127000" algn="l" rtl="0">
              <a:lnSpc>
                <a:spcPct val="150000"/>
              </a:lnSpc>
              <a:spcBef>
                <a:spcPts val="0"/>
              </a:spcBef>
              <a:spcAft>
                <a:spcPts val="0"/>
              </a:spcAft>
              <a:buSzPts val="1600"/>
              <a:buNone/>
            </a:pPr>
            <a:endParaRPr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417B84"/>
              </a:buClr>
              <a:buSzPts val="3600"/>
              <a:buFont typeface="Century Gothic"/>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Conclusion </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244" name="Google Shape;244;p36"/>
          <p:cNvSpPr txBox="1">
            <a:spLocks noGrp="1"/>
          </p:cNvSpPr>
          <p:nvPr>
            <p:ph type="body" idx="1"/>
          </p:nvPr>
        </p:nvSpPr>
        <p:spPr>
          <a:xfrm>
            <a:off x="1065212" y="1828800"/>
            <a:ext cx="8686801" cy="4191000"/>
          </a:xfrm>
          <a:prstGeom prst="rect">
            <a:avLst/>
          </a:prstGeom>
          <a:noFill/>
          <a:ln>
            <a:noFill/>
          </a:ln>
        </p:spPr>
        <p:txBody>
          <a:bodyPr spcFirstLastPara="1" wrap="square" lIns="91425" tIns="45700" rIns="91425" bIns="45700" anchor="t" anchorCtr="0">
            <a:normAutofit/>
          </a:bodyPr>
          <a:lstStyle/>
          <a:p>
            <a:pPr marL="457200" lvl="0" indent="-298450" algn="just" rtl="0">
              <a:lnSpc>
                <a:spcPct val="150000"/>
              </a:lnSpc>
              <a:spcBef>
                <a:spcPts val="1200"/>
              </a:spcBef>
              <a:spcAft>
                <a:spcPts val="0"/>
              </a:spcAft>
              <a:buClr>
                <a:schemeClr val="dk1"/>
              </a:buClr>
              <a:buSzPts val="1100"/>
              <a:buChar char="●"/>
            </a:pPr>
            <a:r>
              <a:rPr lang="en-US" sz="1600" dirty="0">
                <a:latin typeface="Times New Roman" panose="02020603050405020304" pitchFamily="18" charset="0"/>
                <a:cs typeface="Times New Roman" panose="02020603050405020304" pitchFamily="18" charset="0"/>
              </a:rPr>
              <a:t>In conclusion, a database system for telecommunications is essential for the efficient management of a telecommunications company. It facilitates the storage and administration of enormous quantities of consumer, service, billing, and usage data. It contains information about available plans, offers, consumption, bills, and past-due invoices, and can be used to purchase and modify service plans. In addition, it enables network providers to efficiently manage each customer's billing cycle, payments, reported complaints, and blacklist.</a:t>
            </a:r>
            <a:endParaRPr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xfrm>
            <a:off x="895892" y="541866"/>
            <a:ext cx="9323375" cy="4030134"/>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8800" i="1"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THANK </a:t>
            </a:r>
            <a:br>
              <a:rPr lang="en-US" sz="8800" i="1"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br>
            <a:r>
              <a:rPr lang="en-US" sz="8800" i="1"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YOU !</a:t>
            </a:r>
            <a:endParaRPr sz="8800" i="1"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065212" y="3048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417B84"/>
              </a:buClr>
              <a:buSzPts val="3600"/>
              <a:buFont typeface="Century Gothic"/>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Objective and Scope</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00" name="Google Shape;100;p15"/>
          <p:cNvSpPr txBox="1">
            <a:spLocks noGrp="1"/>
          </p:cNvSpPr>
          <p:nvPr>
            <p:ph type="body" idx="1"/>
          </p:nvPr>
        </p:nvSpPr>
        <p:spPr>
          <a:xfrm>
            <a:off x="1065211" y="1659467"/>
            <a:ext cx="8686801" cy="4191000"/>
          </a:xfrm>
          <a:prstGeom prst="rect">
            <a:avLst/>
          </a:prstGeom>
          <a:noFill/>
          <a:ln>
            <a:noFill/>
          </a:ln>
        </p:spPr>
        <p:txBody>
          <a:bodyPr spcFirstLastPara="1" wrap="square" lIns="91425" tIns="45700" rIns="91425" bIns="45700" anchor="t" anchorCtr="0">
            <a:noAutofit/>
          </a:bodyPr>
          <a:lstStyle/>
          <a:p>
            <a:pPr marL="274320" lvl="0" indent="-228600" algn="just" rtl="0">
              <a:lnSpc>
                <a:spcPct val="100000"/>
              </a:lnSpc>
              <a:spcBef>
                <a:spcPts val="0"/>
              </a:spcBef>
              <a:spcAft>
                <a:spcPts val="0"/>
              </a:spcAft>
              <a:buSzPct val="79999"/>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The Telecommunication management system is designed to operate/manage customer’s telecom services. </a:t>
            </a:r>
            <a:endParaRPr sz="1600" dirty="0">
              <a:latin typeface="Times New Roman" panose="02020603050405020304" pitchFamily="18" charset="0"/>
              <a:cs typeface="Times New Roman" panose="02020603050405020304" pitchFamily="18" charset="0"/>
            </a:endParaRPr>
          </a:p>
          <a:p>
            <a:pPr marL="274320" lvl="0" indent="-228600" algn="just" rtl="0">
              <a:lnSpc>
                <a:spcPct val="100000"/>
              </a:lnSpc>
              <a:spcBef>
                <a:spcPts val="1800"/>
              </a:spcBef>
              <a:spcAft>
                <a:spcPts val="0"/>
              </a:spcAft>
              <a:buSzPct val="79999"/>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Aiming to create a database system which will contain tables for customer details, device, opted service/plan (Prepaid and postpaid), offer, Usage (Data, voice, and SMS), complaints reported (feedback), billing cycle, invoice, payment, employee (Customer representative), department.</a:t>
            </a:r>
            <a:endParaRPr sz="1600" dirty="0">
              <a:latin typeface="Times New Roman" panose="02020603050405020304" pitchFamily="18" charset="0"/>
              <a:cs typeface="Times New Roman" panose="02020603050405020304" pitchFamily="18" charset="0"/>
            </a:endParaRPr>
          </a:p>
          <a:p>
            <a:pPr marL="274320" lvl="0" indent="-228600" algn="just" rtl="0">
              <a:lnSpc>
                <a:spcPct val="100000"/>
              </a:lnSpc>
              <a:spcBef>
                <a:spcPts val="1800"/>
              </a:spcBef>
              <a:spcAft>
                <a:spcPts val="0"/>
              </a:spcAft>
              <a:buSzPct val="79999"/>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This system will contain multiple Relational Tables for above mentioned details that will provide a comprehensive view of a customer representative's operations, which allows them to manage their network and service efficiently. </a:t>
            </a:r>
            <a:endParaRPr sz="1600" dirty="0">
              <a:latin typeface="Times New Roman" panose="02020603050405020304" pitchFamily="18" charset="0"/>
              <a:cs typeface="Times New Roman" panose="02020603050405020304" pitchFamily="18" charset="0"/>
            </a:endParaRPr>
          </a:p>
          <a:p>
            <a:pPr marL="274320" lvl="0" indent="-228600" algn="just" rtl="0">
              <a:lnSpc>
                <a:spcPct val="100000"/>
              </a:lnSpc>
              <a:spcBef>
                <a:spcPts val="1800"/>
              </a:spcBef>
              <a:spcAft>
                <a:spcPts val="0"/>
              </a:spcAft>
              <a:buSzPct val="79999"/>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The system will also include a blacklist option for customers with overdue payments of more than three months. </a:t>
            </a:r>
            <a:endParaRPr sz="1600" dirty="0">
              <a:latin typeface="Times New Roman" panose="02020603050405020304" pitchFamily="18" charset="0"/>
              <a:cs typeface="Times New Roman" panose="02020603050405020304" pitchFamily="18" charset="0"/>
            </a:endParaRPr>
          </a:p>
          <a:p>
            <a:pPr marL="274320" lvl="0" indent="-228600" algn="just" rtl="0">
              <a:lnSpc>
                <a:spcPct val="100000"/>
              </a:lnSpc>
              <a:spcBef>
                <a:spcPts val="1800"/>
              </a:spcBef>
              <a:spcAft>
                <a:spcPts val="0"/>
              </a:spcAft>
              <a:buSzPct val="79999"/>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Each customer will be billed according to the chosen plan and usage (in case of postpaid). </a:t>
            </a:r>
            <a:endParaRPr sz="1600" dirty="0">
              <a:latin typeface="Times New Roman" panose="02020603050405020304" pitchFamily="18" charset="0"/>
              <a:cs typeface="Times New Roman" panose="02020603050405020304" pitchFamily="18" charset="0"/>
            </a:endParaRPr>
          </a:p>
          <a:p>
            <a:pPr marL="274320" lvl="0" indent="-228600" algn="just" rtl="0">
              <a:lnSpc>
                <a:spcPct val="100000"/>
              </a:lnSpc>
              <a:spcBef>
                <a:spcPts val="1800"/>
              </a:spcBef>
              <a:spcAft>
                <a:spcPts val="0"/>
              </a:spcAft>
              <a:buSzPct val="79999"/>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Once the bill is calculated, invoices will be generated and notified to the customer. So that, customer can make a payment for the invoice.</a:t>
            </a:r>
            <a:endParaRPr sz="1600" dirty="0">
              <a:latin typeface="Times New Roman" panose="02020603050405020304" pitchFamily="18" charset="0"/>
              <a:ea typeface="Calibri"/>
              <a:cs typeface="Times New Roman" panose="02020603050405020304" pitchFamily="18" charset="0"/>
              <a:sym typeface="Calibri"/>
            </a:endParaRPr>
          </a:p>
          <a:p>
            <a:pPr marL="274320" lvl="0" indent="-134620" algn="just" rtl="0">
              <a:lnSpc>
                <a:spcPct val="100000"/>
              </a:lnSpc>
              <a:spcBef>
                <a:spcPts val="1800"/>
              </a:spcBef>
              <a:spcAft>
                <a:spcPts val="0"/>
              </a:spcAft>
              <a:buSzPct val="80000"/>
              <a:buNone/>
            </a:pPr>
            <a:endParaRPr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417B84"/>
              </a:buClr>
              <a:buSzPts val="3600"/>
              <a:buFont typeface="Century Gothic"/>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User Requirements</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06" name="Google Shape;106;p16"/>
          <p:cNvSpPr txBox="1">
            <a:spLocks noGrp="1"/>
          </p:cNvSpPr>
          <p:nvPr>
            <p:ph type="body" idx="1"/>
          </p:nvPr>
        </p:nvSpPr>
        <p:spPr>
          <a:xfrm>
            <a:off x="1065212" y="1828800"/>
            <a:ext cx="8686801" cy="4191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SzPts val="1000"/>
              <a:buFont typeface="Arial"/>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Customers should be able to view their account information, current plan, billing history, and utilization, moreover they can explore various plans including price, offers, validity and data pack.</a:t>
            </a:r>
            <a:endParaRPr sz="1600" dirty="0">
              <a:latin typeface="Times New Roman" panose="02020603050405020304" pitchFamily="18" charset="0"/>
              <a:ea typeface="Noto Sans Symbols"/>
              <a:cs typeface="Times New Roman" panose="02020603050405020304" pitchFamily="18" charset="0"/>
              <a:sym typeface="Noto Sans Symbols"/>
            </a:endParaRPr>
          </a:p>
          <a:p>
            <a:pPr marL="342900" marR="0" lvl="0" indent="-342900" algn="just" rtl="0">
              <a:lnSpc>
                <a:spcPct val="150000"/>
              </a:lnSpc>
              <a:spcBef>
                <a:spcPts val="0"/>
              </a:spcBef>
              <a:spcAft>
                <a:spcPts val="0"/>
              </a:spcAft>
              <a:buSzPts val="1000"/>
              <a:buFont typeface="Arial"/>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Customer service representatives should have view and edit access to update customer accounts if needed along with blacklisted customers.</a:t>
            </a:r>
            <a:endParaRPr sz="1600" dirty="0">
              <a:latin typeface="Times New Roman" panose="02020603050405020304" pitchFamily="18" charset="0"/>
              <a:ea typeface="Noto Sans Symbols"/>
              <a:cs typeface="Times New Roman" panose="02020603050405020304" pitchFamily="18" charset="0"/>
              <a:sym typeface="Noto Sans Symbols"/>
            </a:endParaRPr>
          </a:p>
          <a:p>
            <a:pPr marL="342900" marR="0" lvl="0" indent="-342900" algn="just" rtl="0">
              <a:lnSpc>
                <a:spcPct val="150000"/>
              </a:lnSpc>
              <a:spcBef>
                <a:spcPts val="0"/>
              </a:spcBef>
              <a:spcAft>
                <a:spcPts val="0"/>
              </a:spcAft>
              <a:buSzPts val="1000"/>
              <a:buFont typeface="Arial"/>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Information of the users such as their phone number, and email address should be validated.</a:t>
            </a:r>
            <a:endParaRPr sz="1600" dirty="0">
              <a:latin typeface="Times New Roman" panose="02020603050405020304" pitchFamily="18" charset="0"/>
              <a:ea typeface="Noto Sans Symbols"/>
              <a:cs typeface="Times New Roman" panose="02020603050405020304" pitchFamily="18" charset="0"/>
              <a:sym typeface="Noto Sans Symbols"/>
            </a:endParaRPr>
          </a:p>
          <a:p>
            <a:pPr marL="342900" marR="0" lvl="0" indent="-342900" algn="just" rtl="0">
              <a:lnSpc>
                <a:spcPct val="150000"/>
              </a:lnSpc>
              <a:spcBef>
                <a:spcPts val="0"/>
              </a:spcBef>
              <a:spcAft>
                <a:spcPts val="0"/>
              </a:spcAft>
              <a:buSzPts val="1000"/>
              <a:buFont typeface="Arial"/>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Customers should be able to raise complaints and submit feedback. Which can be used by providers to improve their services.</a:t>
            </a:r>
            <a:endParaRPr sz="1600" dirty="0">
              <a:latin typeface="Times New Roman" panose="02020603050405020304" pitchFamily="18" charset="0"/>
              <a:ea typeface="Noto Sans Symbols"/>
              <a:cs typeface="Times New Roman" panose="02020603050405020304" pitchFamily="18" charset="0"/>
              <a:sym typeface="Noto Sans Symbols"/>
            </a:endParaRPr>
          </a:p>
          <a:p>
            <a:pPr marL="342900" marR="0" lvl="0" indent="-342900" algn="just" rtl="0">
              <a:lnSpc>
                <a:spcPct val="150000"/>
              </a:lnSpc>
              <a:spcBef>
                <a:spcPts val="0"/>
              </a:spcBef>
              <a:spcAft>
                <a:spcPts val="0"/>
              </a:spcAft>
              <a:buSzPts val="1000"/>
              <a:buFont typeface="Arial"/>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The system should manage billing and payment processing, including invoicing and refunds. </a:t>
            </a:r>
            <a:endParaRPr sz="1600" dirty="0">
              <a:latin typeface="Times New Roman" panose="02020603050405020304" pitchFamily="18" charset="0"/>
              <a:ea typeface="Noto Sans Symbols"/>
              <a:cs typeface="Times New Roman" panose="02020603050405020304" pitchFamily="18" charset="0"/>
              <a:sym typeface="Noto Sans Symbols"/>
            </a:endParaRPr>
          </a:p>
          <a:p>
            <a:pPr marL="342900" marR="0" lvl="0" indent="-342900" algn="just" rtl="0">
              <a:lnSpc>
                <a:spcPct val="150000"/>
              </a:lnSpc>
              <a:spcBef>
                <a:spcPts val="0"/>
              </a:spcBef>
              <a:spcAft>
                <a:spcPts val="0"/>
              </a:spcAft>
              <a:buSzPts val="1000"/>
              <a:buFont typeface="Arial"/>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Customer representatives can enable or disable plan packages.</a:t>
            </a:r>
            <a:endParaRPr sz="1600" dirty="0">
              <a:latin typeface="Times New Roman" panose="02020603050405020304" pitchFamily="18" charset="0"/>
              <a:ea typeface="Noto Sans Symbols"/>
              <a:cs typeface="Times New Roman" panose="02020603050405020304" pitchFamily="18" charset="0"/>
              <a:sym typeface="Noto Sans Symbols"/>
            </a:endParaRPr>
          </a:p>
          <a:p>
            <a:pPr marL="342900" marR="0" lvl="0" indent="-342900" algn="just" rtl="0">
              <a:lnSpc>
                <a:spcPct val="150000"/>
              </a:lnSpc>
              <a:spcBef>
                <a:spcPts val="0"/>
              </a:spcBef>
              <a:spcAft>
                <a:spcPts val="0"/>
              </a:spcAft>
              <a:buSzPts val="1000"/>
              <a:buFont typeface="Arial"/>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Individuals can be offered the deal as long as they make a minimum payment.</a:t>
            </a:r>
            <a:endParaRPr sz="1600" dirty="0">
              <a:latin typeface="Times New Roman" panose="02020603050405020304" pitchFamily="18" charset="0"/>
              <a:ea typeface="Noto Sans Symbols"/>
              <a:cs typeface="Times New Roman" panose="02020603050405020304" pitchFamily="18" charset="0"/>
              <a:sym typeface="Noto Sans Symbols"/>
            </a:endParaRPr>
          </a:p>
          <a:p>
            <a:pPr marL="342900" marR="0" lvl="0" indent="-342900" algn="just" rtl="0">
              <a:lnSpc>
                <a:spcPct val="150000"/>
              </a:lnSpc>
              <a:spcBef>
                <a:spcPts val="0"/>
              </a:spcBef>
              <a:spcAft>
                <a:spcPts val="0"/>
              </a:spcAft>
              <a:buSzPts val="1000"/>
              <a:buFont typeface="Arial"/>
              <a:buChar char="●"/>
            </a:pPr>
            <a:r>
              <a:rPr lang="en-US" sz="1600" dirty="0">
                <a:solidFill>
                  <a:srgbClr val="000000"/>
                </a:solidFill>
                <a:latin typeface="Times New Roman" panose="02020603050405020304" pitchFamily="18" charset="0"/>
                <a:ea typeface="Times New Roman"/>
                <a:cs typeface="Times New Roman" panose="02020603050405020304" pitchFamily="18" charset="0"/>
                <a:sym typeface="Times New Roman"/>
              </a:rPr>
              <a:t>The provider of telecommunications should keep track of customers' call records.</a:t>
            </a:r>
            <a:endParaRPr sz="1600" dirty="0">
              <a:latin typeface="Times New Roman" panose="02020603050405020304" pitchFamily="18" charset="0"/>
              <a:ea typeface="Noto Sans Symbols"/>
              <a:cs typeface="Times New Roman" panose="02020603050405020304" pitchFamily="18" charset="0"/>
              <a:sym typeface="Noto Sans Symbols"/>
            </a:endParaRPr>
          </a:p>
          <a:p>
            <a:pPr marL="274320" lvl="0" indent="-127000" algn="l" rtl="0">
              <a:lnSpc>
                <a:spcPct val="150000"/>
              </a:lnSpc>
              <a:spcBef>
                <a:spcPts val="2300"/>
              </a:spcBef>
              <a:spcAft>
                <a:spcPts val="0"/>
              </a:spcAft>
              <a:buSzPts val="1600"/>
              <a:buNone/>
            </a:pPr>
            <a:endParaRPr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065212" y="3810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417B84"/>
              </a:buClr>
              <a:buSzPts val="3600"/>
              <a:buFont typeface="Century Gothic"/>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Business Rules</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112" name="Google Shape;112;p17"/>
          <p:cNvSpPr txBox="1">
            <a:spLocks noGrp="1"/>
          </p:cNvSpPr>
          <p:nvPr>
            <p:ph type="body" idx="1"/>
          </p:nvPr>
        </p:nvSpPr>
        <p:spPr>
          <a:xfrm>
            <a:off x="1065212" y="1600200"/>
            <a:ext cx="8686801" cy="4191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Each customer can be assigned to multiple Employees, and each Employee can belong to multiple customers.</a:t>
            </a:r>
            <a:endParaRPr sz="1600" dirty="0">
              <a:latin typeface="Times New Roman"/>
              <a:ea typeface="Times New Roman"/>
              <a:cs typeface="Times New Roman"/>
              <a:sym typeface="Times New Roman"/>
            </a:endParaRPr>
          </a:p>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Each customer can have only one device, and each device belongs to only one customer.</a:t>
            </a:r>
            <a:endParaRPr sz="1600" dirty="0">
              <a:latin typeface="Times New Roman"/>
              <a:ea typeface="Times New Roman"/>
              <a:cs typeface="Times New Roman"/>
              <a:sym typeface="Times New Roman"/>
            </a:endParaRPr>
          </a:p>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Each customer can give multiple feedbacks, but feedback can belong to only one customer, which is stored in the feedback table.</a:t>
            </a:r>
            <a:endParaRPr sz="1600" dirty="0">
              <a:latin typeface="Times New Roman"/>
              <a:ea typeface="Times New Roman"/>
              <a:cs typeface="Times New Roman"/>
              <a:sym typeface="Times New Roman"/>
            </a:endParaRPr>
          </a:p>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A customer can be added to the blacklist if they violate the terms of service or have overdue payments.</a:t>
            </a:r>
            <a:endParaRPr sz="1600" dirty="0">
              <a:latin typeface="Times New Roman"/>
              <a:ea typeface="Times New Roman"/>
              <a:cs typeface="Times New Roman"/>
              <a:sym typeface="Times New Roman"/>
            </a:endParaRPr>
          </a:p>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Each customer opts for only one Plan, but one plan can be subscribed by multiple customers.</a:t>
            </a:r>
            <a:endParaRPr sz="1600" dirty="0">
              <a:latin typeface="Times New Roman"/>
              <a:ea typeface="Times New Roman"/>
              <a:cs typeface="Times New Roman"/>
              <a:sym typeface="Times New Roman"/>
            </a:endParaRPr>
          </a:p>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Each customer can have multiple Billing records, but each Billing record will be under the name of one customer.</a:t>
            </a:r>
            <a:endParaRPr sz="1600" dirty="0">
              <a:latin typeface="Times New Roman"/>
              <a:ea typeface="Times New Roman"/>
              <a:cs typeface="Times New Roman"/>
              <a:sym typeface="Times New Roman"/>
            </a:endParaRPr>
          </a:p>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Each Employee must belong to a department. A department can have multiple Employees.</a:t>
            </a:r>
            <a:endParaRPr sz="1600" dirty="0">
              <a:latin typeface="Times New Roman"/>
              <a:ea typeface="Times New Roman"/>
              <a:cs typeface="Times New Roman"/>
              <a:sym typeface="Times New Roman"/>
            </a:endParaRPr>
          </a:p>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Each Plan can have multiple offers, and each Offer can be given to multiple plans.</a:t>
            </a:r>
            <a:endParaRPr sz="1600" dirty="0">
              <a:latin typeface="Times New Roman"/>
              <a:ea typeface="Times New Roman"/>
              <a:cs typeface="Times New Roman"/>
              <a:sym typeface="Times New Roman"/>
            </a:endParaRPr>
          </a:p>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Each Billing record is associated with one or more invoices, and each invoice is generated for only one Billing record.</a:t>
            </a:r>
            <a:endParaRPr sz="1600" dirty="0">
              <a:latin typeface="Times New Roman"/>
              <a:ea typeface="Times New Roman"/>
              <a:cs typeface="Times New Roman"/>
              <a:sym typeface="Times New Roman"/>
            </a:endParaRPr>
          </a:p>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Each Usage record has one plan, but each plan has multiple usage records.</a:t>
            </a:r>
            <a:endParaRPr sz="1600" dirty="0">
              <a:latin typeface="Times New Roman"/>
              <a:ea typeface="Times New Roman"/>
              <a:cs typeface="Times New Roman"/>
              <a:sym typeface="Times New Roman"/>
            </a:endParaRPr>
          </a:p>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Each customer can have multiple usage records which can be accessed/monitored through Plan. </a:t>
            </a:r>
            <a:endParaRPr sz="1600" dirty="0">
              <a:latin typeface="Times New Roman"/>
              <a:ea typeface="Times New Roman"/>
              <a:cs typeface="Times New Roman"/>
              <a:sym typeface="Times New Roman"/>
            </a:endParaRPr>
          </a:p>
          <a:p>
            <a:pPr marL="342900" marR="0" lvl="0" indent="-342900" algn="just" rtl="0">
              <a:lnSpc>
                <a:spcPct val="110000"/>
              </a:lnSpc>
              <a:spcBef>
                <a:spcPts val="0"/>
              </a:spcBef>
              <a:spcAft>
                <a:spcPts val="0"/>
              </a:spcAft>
              <a:buSzPct val="79999"/>
              <a:buFont typeface="Arial"/>
              <a:buChar char="●"/>
            </a:pPr>
            <a:r>
              <a:rPr lang="en-US" sz="1600" dirty="0">
                <a:solidFill>
                  <a:srgbClr val="232A3C"/>
                </a:solidFill>
                <a:latin typeface="Times New Roman"/>
                <a:ea typeface="Times New Roman"/>
                <a:cs typeface="Times New Roman"/>
                <a:sym typeface="Times New Roman"/>
              </a:rPr>
              <a:t>Each Invoice is associated with multiple payments. Where each payment belongs to only one invoice. </a:t>
            </a:r>
            <a:endParaRPr sz="1600" dirty="0">
              <a:latin typeface="Times New Roman"/>
              <a:ea typeface="Times New Roman"/>
              <a:cs typeface="Times New Roman"/>
              <a:sym typeface="Times New Roman"/>
            </a:endParaRPr>
          </a:p>
          <a:p>
            <a:pPr marL="274320" lvl="0" indent="-142240" algn="l" rtl="0">
              <a:lnSpc>
                <a:spcPct val="110000"/>
              </a:lnSpc>
              <a:spcBef>
                <a:spcPts val="1800"/>
              </a:spcBef>
              <a:spcAft>
                <a:spcPts val="0"/>
              </a:spcAft>
              <a:buSzPct val="80000"/>
              <a:buNone/>
            </a:pPr>
            <a:endParaRPr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690475" y="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417B84"/>
              </a:buClr>
              <a:buSzPts val="3600"/>
              <a:buFont typeface="Century Gothic"/>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Entity Relationship Diagram</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pic>
        <p:nvPicPr>
          <p:cNvPr id="118" name="Google Shape;118;p18" descr="Diagram, schematic&#10;&#10;Description automatically generated"/>
          <p:cNvPicPr preferRelativeResize="0"/>
          <p:nvPr/>
        </p:nvPicPr>
        <p:blipFill rotWithShape="1">
          <a:blip r:embed="rId3">
            <a:alphaModFix/>
          </a:blip>
          <a:srcRect/>
          <a:stretch/>
        </p:blipFill>
        <p:spPr>
          <a:xfrm>
            <a:off x="690475" y="1278467"/>
            <a:ext cx="9899724" cy="5489799"/>
          </a:xfrm>
          <a:prstGeom prst="rect">
            <a:avLst/>
          </a:prstGeom>
          <a:noFill/>
          <a:ln>
            <a:noFill/>
          </a:ln>
          <a:effectLst>
            <a:outerShdw blurRad="190500" algn="tl" rotWithShape="0">
              <a:srgbClr val="000000">
                <a:alpha val="69803"/>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59350" y="1289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417B84"/>
              </a:buClr>
              <a:buSzPts val="3600"/>
              <a:buFont typeface="Century Gothic"/>
              <a:buNone/>
            </a:pPr>
            <a:r>
              <a:rPr lang="en-US"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Data Dictionary</a:t>
            </a:r>
            <a:endParaRPr dirty="0">
              <a:ln w="9525">
                <a:solidFill>
                  <a:schemeClr val="bg1"/>
                </a:solidFill>
                <a:prstDash val="solid"/>
              </a:ln>
              <a:solidFill>
                <a:schemeClr val="accent5">
                  <a:lumMod val="75000"/>
                </a:schemeClr>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pic>
        <p:nvPicPr>
          <p:cNvPr id="124" name="Google Shape;124;p19"/>
          <p:cNvPicPr preferRelativeResize="0"/>
          <p:nvPr/>
        </p:nvPicPr>
        <p:blipFill>
          <a:blip r:embed="rId3">
            <a:alphaModFix/>
          </a:blip>
          <a:stretch>
            <a:fillRect/>
          </a:stretch>
        </p:blipFill>
        <p:spPr>
          <a:xfrm>
            <a:off x="759350" y="1371600"/>
            <a:ext cx="10670125" cy="4824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707125" y="824975"/>
            <a:ext cx="10774577" cy="48257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1129175" y="440150"/>
            <a:ext cx="9745052" cy="5778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Business strategy presentation">
  <a:themeElements>
    <a:clrScheme name="Blue Red">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lue Red">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1474</Words>
  <Application>Microsoft Office PowerPoint</Application>
  <PresentationFormat>Custom</PresentationFormat>
  <Paragraphs>208</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Times New Roman</vt:lpstr>
      <vt:lpstr>Palatino Linotype</vt:lpstr>
      <vt:lpstr>Arial</vt:lpstr>
      <vt:lpstr>Century Gothic</vt:lpstr>
      <vt:lpstr>Calibri</vt:lpstr>
      <vt:lpstr>Business strategy presentation</vt:lpstr>
      <vt:lpstr>Telecommunication Management Database System</vt:lpstr>
      <vt:lpstr>Introduction</vt:lpstr>
      <vt:lpstr>Objective and Scope</vt:lpstr>
      <vt:lpstr>User Requirements</vt:lpstr>
      <vt:lpstr>Business Rules</vt:lpstr>
      <vt:lpstr>Entity Relationship Diagram</vt:lpstr>
      <vt:lpstr>Data Dictionary</vt:lpstr>
      <vt:lpstr>PowerPoint Presentation</vt:lpstr>
      <vt:lpstr>PowerPoint Presentation</vt:lpstr>
      <vt:lpstr>PowerPoint Presentation</vt:lpstr>
      <vt:lpstr>Database &amp; Tables Setup</vt:lpstr>
      <vt:lpstr>PowerPoint Presentation</vt:lpstr>
      <vt:lpstr>Trigger commands</vt:lpstr>
      <vt:lpstr>Continued…</vt:lpstr>
      <vt:lpstr>Payment Information Validation</vt:lpstr>
      <vt:lpstr>Continued…</vt:lpstr>
      <vt:lpstr>Data Retrieval Queries</vt:lpstr>
      <vt:lpstr>PowerPoint Presentation</vt:lpstr>
      <vt:lpstr>PowerPoint Presentation</vt:lpstr>
      <vt:lpstr>PowerPoint Presentation</vt:lpstr>
      <vt:lpstr>PowerPoint Presentation</vt:lpstr>
      <vt:lpstr>PowerPoint Presentation</vt:lpstr>
      <vt:lpstr>Future Scope</vt:lpstr>
      <vt:lpstr>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Telecommunication Management Database System</dc:title>
  <cp:lastModifiedBy>Kamini Suresh Yelamar</cp:lastModifiedBy>
  <cp:revision>2</cp:revision>
  <dcterms:modified xsi:type="dcterms:W3CDTF">2024-10-24T18:47:32Z</dcterms:modified>
</cp:coreProperties>
</file>